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4C9D380C-8C23-4FDC-AE21-F5D6B858C2C5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647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888844-8ABC-4987-A797-E71C4B2BD072}" v="55" dt="2025-12-04T10:30:36.5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e Pezzoni" userId="4f50b66e-0200-4cd1-8286-79293eceeafd" providerId="ADAL" clId="{C6AE2B2B-E6A8-43D2-B6F5-A4DB3C3097C1}"/>
    <pc:docChg chg="undo custSel addSld delSld modSld modSection">
      <pc:chgData name="Simone Pezzoni" userId="4f50b66e-0200-4cd1-8286-79293eceeafd" providerId="ADAL" clId="{C6AE2B2B-E6A8-43D2-B6F5-A4DB3C3097C1}" dt="2025-12-04T10:32:37.756" v="238" actId="1076"/>
      <pc:docMkLst>
        <pc:docMk/>
      </pc:docMkLst>
      <pc:sldChg chg="addSp modSp mod setBg">
        <pc:chgData name="Simone Pezzoni" userId="4f50b66e-0200-4cd1-8286-79293eceeafd" providerId="ADAL" clId="{C6AE2B2B-E6A8-43D2-B6F5-A4DB3C3097C1}" dt="2025-12-04T10:31:15.644" v="184" actId="1076"/>
        <pc:sldMkLst>
          <pc:docMk/>
          <pc:sldMk cId="2716355479" sldId="256"/>
        </pc:sldMkLst>
        <pc:spChg chg="add mod">
          <ac:chgData name="Simone Pezzoni" userId="4f50b66e-0200-4cd1-8286-79293eceeafd" providerId="ADAL" clId="{C6AE2B2B-E6A8-43D2-B6F5-A4DB3C3097C1}" dt="2025-12-04T10:31:15.644" v="184" actId="1076"/>
          <ac:spMkLst>
            <pc:docMk/>
            <pc:sldMk cId="2716355479" sldId="256"/>
            <ac:spMk id="4" creationId="{8BAFDFC7-7C30-429B-ED90-8E18AF0C76E8}"/>
          </ac:spMkLst>
        </pc:spChg>
      </pc:sldChg>
      <pc:sldChg chg="addSp delSp modSp new del mod setBg">
        <pc:chgData name="Simone Pezzoni" userId="4f50b66e-0200-4cd1-8286-79293eceeafd" providerId="ADAL" clId="{C6AE2B2B-E6A8-43D2-B6F5-A4DB3C3097C1}" dt="2025-12-04T10:30:23.326" v="112" actId="47"/>
        <pc:sldMkLst>
          <pc:docMk/>
          <pc:sldMk cId="1573585353" sldId="266"/>
        </pc:sldMkLst>
        <pc:spChg chg="mod">
          <ac:chgData name="Simone Pezzoni" userId="4f50b66e-0200-4cd1-8286-79293eceeafd" providerId="ADAL" clId="{C6AE2B2B-E6A8-43D2-B6F5-A4DB3C3097C1}" dt="2025-12-04T10:25:11.549" v="47" actId="26606"/>
          <ac:spMkLst>
            <pc:docMk/>
            <pc:sldMk cId="1573585353" sldId="266"/>
            <ac:spMk id="2" creationId="{FD28C5C9-4CBE-4436-4FFF-C1D4261F4B2E}"/>
          </ac:spMkLst>
        </pc:spChg>
        <pc:spChg chg="add del mod">
          <ac:chgData name="Simone Pezzoni" userId="4f50b66e-0200-4cd1-8286-79293eceeafd" providerId="ADAL" clId="{C6AE2B2B-E6A8-43D2-B6F5-A4DB3C3097C1}" dt="2025-12-04T10:25:11.549" v="47" actId="26606"/>
          <ac:spMkLst>
            <pc:docMk/>
            <pc:sldMk cId="1573585353" sldId="266"/>
            <ac:spMk id="3" creationId="{059219F5-B867-19ED-2C4E-EE9C7DC0AF26}"/>
          </ac:spMkLst>
        </pc:spChg>
        <pc:spChg chg="add del">
          <ac:chgData name="Simone Pezzoni" userId="4f50b66e-0200-4cd1-8286-79293eceeafd" providerId="ADAL" clId="{C6AE2B2B-E6A8-43D2-B6F5-A4DB3C3097C1}" dt="2025-12-04T10:25:07.544" v="42" actId="26606"/>
          <ac:spMkLst>
            <pc:docMk/>
            <pc:sldMk cId="1573585353" sldId="266"/>
            <ac:spMk id="9" creationId="{C05CBC3C-2E5A-4839-8B9B-2E5A6ADF0F58}"/>
          </ac:spMkLst>
        </pc:spChg>
        <pc:spChg chg="add del">
          <ac:chgData name="Simone Pezzoni" userId="4f50b66e-0200-4cd1-8286-79293eceeafd" providerId="ADAL" clId="{C6AE2B2B-E6A8-43D2-B6F5-A4DB3C3097C1}" dt="2025-12-04T10:24:38.202" v="40" actId="26606"/>
          <ac:spMkLst>
            <pc:docMk/>
            <pc:sldMk cId="1573585353" sldId="266"/>
            <ac:spMk id="10" creationId="{B50AB553-2A96-4A92-96F2-93548E096954}"/>
          </ac:spMkLst>
        </pc:spChg>
        <pc:spChg chg="add del">
          <ac:chgData name="Simone Pezzoni" userId="4f50b66e-0200-4cd1-8286-79293eceeafd" providerId="ADAL" clId="{C6AE2B2B-E6A8-43D2-B6F5-A4DB3C3097C1}" dt="2025-12-04T10:25:07.544" v="42" actId="26606"/>
          <ac:spMkLst>
            <pc:docMk/>
            <pc:sldMk cId="1573585353" sldId="266"/>
            <ac:spMk id="11" creationId="{DB5B423A-57CC-4C58-AA26-8E2E862B03A0}"/>
          </ac:spMkLst>
        </pc:spChg>
        <pc:spChg chg="add del">
          <ac:chgData name="Simone Pezzoni" userId="4f50b66e-0200-4cd1-8286-79293eceeafd" providerId="ADAL" clId="{C6AE2B2B-E6A8-43D2-B6F5-A4DB3C3097C1}" dt="2025-12-04T10:25:08.229" v="44" actId="26606"/>
          <ac:spMkLst>
            <pc:docMk/>
            <pc:sldMk cId="1573585353" sldId="266"/>
            <ac:spMk id="15" creationId="{B50AB553-2A96-4A92-96F2-93548E096954}"/>
          </ac:spMkLst>
        </pc:spChg>
        <pc:spChg chg="add del">
          <ac:chgData name="Simone Pezzoni" userId="4f50b66e-0200-4cd1-8286-79293eceeafd" providerId="ADAL" clId="{C6AE2B2B-E6A8-43D2-B6F5-A4DB3C3097C1}" dt="2025-12-04T10:25:11.511" v="46" actId="26606"/>
          <ac:spMkLst>
            <pc:docMk/>
            <pc:sldMk cId="1573585353" sldId="266"/>
            <ac:spMk id="18" creationId="{C05CBC3C-2E5A-4839-8B9B-2E5A6ADF0F58}"/>
          </ac:spMkLst>
        </pc:spChg>
        <pc:spChg chg="add del">
          <ac:chgData name="Simone Pezzoni" userId="4f50b66e-0200-4cd1-8286-79293eceeafd" providerId="ADAL" clId="{C6AE2B2B-E6A8-43D2-B6F5-A4DB3C3097C1}" dt="2025-12-04T10:25:11.511" v="46" actId="26606"/>
          <ac:spMkLst>
            <pc:docMk/>
            <pc:sldMk cId="1573585353" sldId="266"/>
            <ac:spMk id="19" creationId="{DB5B423A-57CC-4C58-AA26-8E2E862B03A0}"/>
          </ac:spMkLst>
        </pc:spChg>
        <pc:spChg chg="add">
          <ac:chgData name="Simone Pezzoni" userId="4f50b66e-0200-4cd1-8286-79293eceeafd" providerId="ADAL" clId="{C6AE2B2B-E6A8-43D2-B6F5-A4DB3C3097C1}" dt="2025-12-04T10:25:11.549" v="47" actId="26606"/>
          <ac:spMkLst>
            <pc:docMk/>
            <pc:sldMk cId="1573585353" sldId="266"/>
            <ac:spMk id="23" creationId="{B50AB553-2A96-4A92-96F2-93548E096954}"/>
          </ac:spMkLst>
        </pc:spChg>
        <pc:graphicFrameChg chg="add del">
          <ac:chgData name="Simone Pezzoni" userId="4f50b66e-0200-4cd1-8286-79293eceeafd" providerId="ADAL" clId="{C6AE2B2B-E6A8-43D2-B6F5-A4DB3C3097C1}" dt="2025-12-04T10:24:38.202" v="40" actId="26606"/>
          <ac:graphicFrameMkLst>
            <pc:docMk/>
            <pc:sldMk cId="1573585353" sldId="266"/>
            <ac:graphicFrameMk id="5" creationId="{1CA96032-BA68-4D62-28A3-12F703EB107F}"/>
          </ac:graphicFrameMkLst>
        </pc:graphicFrameChg>
        <pc:graphicFrameChg chg="add del">
          <ac:chgData name="Simone Pezzoni" userId="4f50b66e-0200-4cd1-8286-79293eceeafd" providerId="ADAL" clId="{C6AE2B2B-E6A8-43D2-B6F5-A4DB3C3097C1}" dt="2025-12-04T10:25:07.544" v="42" actId="26606"/>
          <ac:graphicFrameMkLst>
            <pc:docMk/>
            <pc:sldMk cId="1573585353" sldId="266"/>
            <ac:graphicFrameMk id="12" creationId="{7E497A46-0B09-842A-8C90-066A1F652F75}"/>
          </ac:graphicFrameMkLst>
        </pc:graphicFrameChg>
        <pc:graphicFrameChg chg="add del">
          <ac:chgData name="Simone Pezzoni" userId="4f50b66e-0200-4cd1-8286-79293eceeafd" providerId="ADAL" clId="{C6AE2B2B-E6A8-43D2-B6F5-A4DB3C3097C1}" dt="2025-12-04T10:25:08.229" v="44" actId="26606"/>
          <ac:graphicFrameMkLst>
            <pc:docMk/>
            <pc:sldMk cId="1573585353" sldId="266"/>
            <ac:graphicFrameMk id="16" creationId="{1CA96032-BA68-4D62-28A3-12F703EB107F}"/>
          </ac:graphicFrameMkLst>
        </pc:graphicFrameChg>
        <pc:graphicFrameChg chg="add del">
          <ac:chgData name="Simone Pezzoni" userId="4f50b66e-0200-4cd1-8286-79293eceeafd" providerId="ADAL" clId="{C6AE2B2B-E6A8-43D2-B6F5-A4DB3C3097C1}" dt="2025-12-04T10:25:11.511" v="46" actId="26606"/>
          <ac:graphicFrameMkLst>
            <pc:docMk/>
            <pc:sldMk cId="1573585353" sldId="266"/>
            <ac:graphicFrameMk id="20" creationId="{7E497A46-0B09-842A-8C90-066A1F652F75}"/>
          </ac:graphicFrameMkLst>
        </pc:graphicFrameChg>
        <pc:graphicFrameChg chg="add mod">
          <ac:chgData name="Simone Pezzoni" userId="4f50b66e-0200-4cd1-8286-79293eceeafd" providerId="ADAL" clId="{C6AE2B2B-E6A8-43D2-B6F5-A4DB3C3097C1}" dt="2025-12-04T10:25:27.981" v="51" actId="962"/>
          <ac:graphicFrameMkLst>
            <pc:docMk/>
            <pc:sldMk cId="1573585353" sldId="266"/>
            <ac:graphicFrameMk id="24" creationId="{1CA96032-BA68-4D62-28A3-12F703EB107F}"/>
          </ac:graphicFrameMkLst>
        </pc:graphicFrameChg>
        <pc:picChg chg="add del">
          <ac:chgData name="Simone Pezzoni" userId="4f50b66e-0200-4cd1-8286-79293eceeafd" providerId="ADAL" clId="{C6AE2B2B-E6A8-43D2-B6F5-A4DB3C3097C1}" dt="2025-12-04T10:24:38.202" v="40" actId="26606"/>
          <ac:picMkLst>
            <pc:docMk/>
            <pc:sldMk cId="1573585353" sldId="266"/>
            <ac:picMk id="6" creationId="{4D7A38BC-2E39-CB1E-04A1-8A91E14596A5}"/>
          </ac:picMkLst>
        </pc:picChg>
        <pc:picChg chg="add del">
          <ac:chgData name="Simone Pezzoni" userId="4f50b66e-0200-4cd1-8286-79293eceeafd" providerId="ADAL" clId="{C6AE2B2B-E6A8-43D2-B6F5-A4DB3C3097C1}" dt="2025-12-04T10:25:08.229" v="44" actId="26606"/>
          <ac:picMkLst>
            <pc:docMk/>
            <pc:sldMk cId="1573585353" sldId="266"/>
            <ac:picMk id="14" creationId="{4D7A38BC-2E39-CB1E-04A1-8A91E14596A5}"/>
          </ac:picMkLst>
        </pc:picChg>
        <pc:picChg chg="add mod">
          <ac:chgData name="Simone Pezzoni" userId="4f50b66e-0200-4cd1-8286-79293eceeafd" providerId="ADAL" clId="{C6AE2B2B-E6A8-43D2-B6F5-A4DB3C3097C1}" dt="2025-12-04T10:25:29.906" v="52"/>
          <ac:picMkLst>
            <pc:docMk/>
            <pc:sldMk cId="1573585353" sldId="266"/>
            <ac:picMk id="22" creationId="{4D7A38BC-2E39-CB1E-04A1-8A91E14596A5}"/>
          </ac:picMkLst>
        </pc:picChg>
      </pc:sldChg>
      <pc:sldChg chg="addSp delSp modSp new mod">
        <pc:chgData name="Simone Pezzoni" userId="4f50b66e-0200-4cd1-8286-79293eceeafd" providerId="ADAL" clId="{C6AE2B2B-E6A8-43D2-B6F5-A4DB3C3097C1}" dt="2025-12-04T10:30:18.746" v="111" actId="207"/>
        <pc:sldMkLst>
          <pc:docMk/>
          <pc:sldMk cId="4224766823" sldId="267"/>
        </pc:sldMkLst>
        <pc:spChg chg="del">
          <ac:chgData name="Simone Pezzoni" userId="4f50b66e-0200-4cd1-8286-79293eceeafd" providerId="ADAL" clId="{C6AE2B2B-E6A8-43D2-B6F5-A4DB3C3097C1}" dt="2025-12-04T10:30:13.588" v="109" actId="478"/>
          <ac:spMkLst>
            <pc:docMk/>
            <pc:sldMk cId="4224766823" sldId="267"/>
            <ac:spMk id="2" creationId="{FE1B7CDD-5868-C12B-DCF1-D7BFFB2F8931}"/>
          </ac:spMkLst>
        </pc:spChg>
        <pc:spChg chg="del mod">
          <ac:chgData name="Simone Pezzoni" userId="4f50b66e-0200-4cd1-8286-79293eceeafd" providerId="ADAL" clId="{C6AE2B2B-E6A8-43D2-B6F5-A4DB3C3097C1}" dt="2025-12-04T10:25:46.027" v="55" actId="478"/>
          <ac:spMkLst>
            <pc:docMk/>
            <pc:sldMk cId="4224766823" sldId="267"/>
            <ac:spMk id="3" creationId="{AA8AA1D9-C579-7B9A-4AF9-9B6C6695BC5C}"/>
          </ac:spMkLst>
        </pc:spChg>
        <pc:spChg chg="add mod">
          <ac:chgData name="Simone Pezzoni" userId="4f50b66e-0200-4cd1-8286-79293eceeafd" providerId="ADAL" clId="{C6AE2B2B-E6A8-43D2-B6F5-A4DB3C3097C1}" dt="2025-12-04T10:25:52.239" v="57"/>
          <ac:spMkLst>
            <pc:docMk/>
            <pc:sldMk cId="4224766823" sldId="267"/>
            <ac:spMk id="5" creationId="{7C2FAD6B-325A-8EF6-61EE-7D236A972974}"/>
          </ac:spMkLst>
        </pc:spChg>
        <pc:spChg chg="add mod">
          <ac:chgData name="Simone Pezzoni" userId="4f50b66e-0200-4cd1-8286-79293eceeafd" providerId="ADAL" clId="{C6AE2B2B-E6A8-43D2-B6F5-A4DB3C3097C1}" dt="2025-12-04T10:25:52.239" v="57"/>
          <ac:spMkLst>
            <pc:docMk/>
            <pc:sldMk cId="4224766823" sldId="267"/>
            <ac:spMk id="6" creationId="{21608DF4-FF90-C47D-C785-29399506D8FA}"/>
          </ac:spMkLst>
        </pc:spChg>
        <pc:spChg chg="add mod">
          <ac:chgData name="Simone Pezzoni" userId="4f50b66e-0200-4cd1-8286-79293eceeafd" providerId="ADAL" clId="{C6AE2B2B-E6A8-43D2-B6F5-A4DB3C3097C1}" dt="2025-12-04T10:26:07.416" v="59" actId="11529"/>
          <ac:spMkLst>
            <pc:docMk/>
            <pc:sldMk cId="4224766823" sldId="267"/>
            <ac:spMk id="8" creationId="{CCDA7499-8350-22D9-1994-53CDAC7E9779}"/>
          </ac:spMkLst>
        </pc:spChg>
        <pc:spChg chg="add mod">
          <ac:chgData name="Simone Pezzoni" userId="4f50b66e-0200-4cd1-8286-79293eceeafd" providerId="ADAL" clId="{C6AE2B2B-E6A8-43D2-B6F5-A4DB3C3097C1}" dt="2025-12-04T10:30:18.746" v="111" actId="207"/>
          <ac:spMkLst>
            <pc:docMk/>
            <pc:sldMk cId="4224766823" sldId="267"/>
            <ac:spMk id="9" creationId="{F7360C20-2B5E-91A4-70E2-D704DC85782B}"/>
          </ac:spMkLst>
        </pc:spChg>
        <pc:grpChg chg="add mod">
          <ac:chgData name="Simone Pezzoni" userId="4f50b66e-0200-4cd1-8286-79293eceeafd" providerId="ADAL" clId="{C6AE2B2B-E6A8-43D2-B6F5-A4DB3C3097C1}" dt="2025-12-04T10:25:52.239" v="57"/>
          <ac:grpSpMkLst>
            <pc:docMk/>
            <pc:sldMk cId="4224766823" sldId="267"/>
            <ac:grpSpMk id="4" creationId="{32A26102-5696-0C90-267D-CE7A6525CE83}"/>
          </ac:grpSpMkLst>
        </pc:grpChg>
        <pc:graphicFrameChg chg="add mod modGraphic">
          <ac:chgData name="Simone Pezzoni" userId="4f50b66e-0200-4cd1-8286-79293eceeafd" providerId="ADAL" clId="{C6AE2B2B-E6A8-43D2-B6F5-A4DB3C3097C1}" dt="2025-12-04T10:30:00.370" v="108" actId="207"/>
          <ac:graphicFrameMkLst>
            <pc:docMk/>
            <pc:sldMk cId="4224766823" sldId="267"/>
            <ac:graphicFrameMk id="7" creationId="{459A05AE-42C0-2D18-B34E-E338467AB701}"/>
          </ac:graphicFrameMkLst>
        </pc:graphicFrameChg>
      </pc:sldChg>
      <pc:sldChg chg="delSp modSp new mod">
        <pc:chgData name="Simone Pezzoni" userId="4f50b66e-0200-4cd1-8286-79293eceeafd" providerId="ADAL" clId="{C6AE2B2B-E6A8-43D2-B6F5-A4DB3C3097C1}" dt="2025-12-04T10:32:37.756" v="238" actId="1076"/>
        <pc:sldMkLst>
          <pc:docMk/>
          <pc:sldMk cId="130532183" sldId="268"/>
        </pc:sldMkLst>
        <pc:spChg chg="del">
          <ac:chgData name="Simone Pezzoni" userId="4f50b66e-0200-4cd1-8286-79293eceeafd" providerId="ADAL" clId="{C6AE2B2B-E6A8-43D2-B6F5-A4DB3C3097C1}" dt="2025-12-04T10:31:25.897" v="186" actId="478"/>
          <ac:spMkLst>
            <pc:docMk/>
            <pc:sldMk cId="130532183" sldId="268"/>
            <ac:spMk id="2" creationId="{F977209C-E036-FD61-0C92-A87E28253EF6}"/>
          </ac:spMkLst>
        </pc:spChg>
        <pc:spChg chg="mod">
          <ac:chgData name="Simone Pezzoni" userId="4f50b66e-0200-4cd1-8286-79293eceeafd" providerId="ADAL" clId="{C6AE2B2B-E6A8-43D2-B6F5-A4DB3C3097C1}" dt="2025-12-04T10:32:37.756" v="238" actId="1076"/>
          <ac:spMkLst>
            <pc:docMk/>
            <pc:sldMk cId="130532183" sldId="268"/>
            <ac:spMk id="3" creationId="{97D59DDA-5FC6-6AB0-9E14-890AA0054971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D8B4DC-BED2-4F74-AB01-5EE664C19542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815DAB-1AF2-4703-9800-8F03F2FD814E}">
      <dgm:prSet/>
      <dgm:spPr>
        <a:solidFill>
          <a:srgbClr val="FFF647"/>
        </a:solidFill>
      </dgm:spPr>
      <dgm:t>
        <a:bodyPr/>
        <a:lstStyle/>
        <a:p>
          <a:r>
            <a:rPr lang="it-IT" b="1" dirty="0">
              <a:solidFill>
                <a:schemeClr val="tx1"/>
              </a:solidFill>
            </a:rPr>
            <a:t>3/movie/</a:t>
          </a:r>
          <a:r>
            <a:rPr lang="it-IT" b="1" dirty="0" err="1">
              <a:solidFill>
                <a:schemeClr val="tx1"/>
              </a:solidFill>
            </a:rPr>
            <a:t>popular</a:t>
          </a:r>
          <a:endParaRPr lang="en-US" b="1" dirty="0">
            <a:solidFill>
              <a:schemeClr val="tx1"/>
            </a:solidFill>
          </a:endParaRPr>
        </a:p>
      </dgm:t>
    </dgm:pt>
    <dgm:pt modelId="{3598413A-6ADD-404E-983D-713AAED9DD39}" type="parTrans" cxnId="{C050EA48-80FC-4EA4-AF06-8B830455F3C1}">
      <dgm:prSet/>
      <dgm:spPr/>
      <dgm:t>
        <a:bodyPr/>
        <a:lstStyle/>
        <a:p>
          <a:endParaRPr lang="en-US"/>
        </a:p>
      </dgm:t>
    </dgm:pt>
    <dgm:pt modelId="{43148975-8FFE-4226-B26D-DF3D9723E063}" type="sibTrans" cxnId="{C050EA48-80FC-4EA4-AF06-8B830455F3C1}">
      <dgm:prSet/>
      <dgm:spPr/>
      <dgm:t>
        <a:bodyPr/>
        <a:lstStyle/>
        <a:p>
          <a:endParaRPr lang="en-US"/>
        </a:p>
      </dgm:t>
    </dgm:pt>
    <dgm:pt modelId="{06819A63-8831-43B3-9D5D-4D36084D058D}">
      <dgm:prSet/>
      <dgm:spPr>
        <a:solidFill>
          <a:srgbClr val="FFF647"/>
        </a:solidFill>
      </dgm:spPr>
      <dgm:t>
        <a:bodyPr/>
        <a:lstStyle/>
        <a:p>
          <a:r>
            <a:rPr lang="it-IT" b="1" dirty="0">
              <a:solidFill>
                <a:schemeClr val="tx1"/>
              </a:solidFill>
            </a:rPr>
            <a:t>3/movie/</a:t>
          </a:r>
          <a:r>
            <a:rPr lang="it-IT" b="1" dirty="0" err="1">
              <a:solidFill>
                <a:schemeClr val="tx1"/>
              </a:solidFill>
            </a:rPr>
            <a:t>top_rated</a:t>
          </a:r>
          <a:endParaRPr lang="en-US" b="1" dirty="0">
            <a:solidFill>
              <a:schemeClr val="tx1"/>
            </a:solidFill>
          </a:endParaRPr>
        </a:p>
      </dgm:t>
    </dgm:pt>
    <dgm:pt modelId="{C63AB0B4-5F2D-4935-82B5-F87CD406BEAD}" type="parTrans" cxnId="{16782203-D1E3-48C2-9CC4-DC8C2CDE15A0}">
      <dgm:prSet/>
      <dgm:spPr/>
      <dgm:t>
        <a:bodyPr/>
        <a:lstStyle/>
        <a:p>
          <a:endParaRPr lang="en-US"/>
        </a:p>
      </dgm:t>
    </dgm:pt>
    <dgm:pt modelId="{6800E687-D17B-467F-970B-B37D840278DA}" type="sibTrans" cxnId="{16782203-D1E3-48C2-9CC4-DC8C2CDE15A0}">
      <dgm:prSet/>
      <dgm:spPr/>
      <dgm:t>
        <a:bodyPr/>
        <a:lstStyle/>
        <a:p>
          <a:endParaRPr lang="en-US"/>
        </a:p>
      </dgm:t>
    </dgm:pt>
    <dgm:pt modelId="{A193524E-94D6-4318-A8FE-D608F9F5CBD4}">
      <dgm:prSet/>
      <dgm:spPr>
        <a:solidFill>
          <a:srgbClr val="FFF647"/>
        </a:solidFill>
      </dgm:spPr>
      <dgm:t>
        <a:bodyPr/>
        <a:lstStyle/>
        <a:p>
          <a:r>
            <a:rPr lang="it-IT" b="1" dirty="0">
              <a:solidFill>
                <a:schemeClr val="tx1"/>
              </a:solidFill>
            </a:rPr>
            <a:t>3/tv/</a:t>
          </a:r>
          <a:r>
            <a:rPr lang="it-IT" b="1" dirty="0" err="1">
              <a:solidFill>
                <a:schemeClr val="tx1"/>
              </a:solidFill>
            </a:rPr>
            <a:t>popular</a:t>
          </a:r>
          <a:endParaRPr lang="en-US" b="1" dirty="0">
            <a:solidFill>
              <a:schemeClr val="tx1"/>
            </a:solidFill>
          </a:endParaRPr>
        </a:p>
      </dgm:t>
    </dgm:pt>
    <dgm:pt modelId="{F415DA2E-0CB8-4EF9-B50B-0E8CD1D90B9E}" type="parTrans" cxnId="{2B51FC85-B739-4FF8-B09B-D980AFD253C1}">
      <dgm:prSet/>
      <dgm:spPr/>
      <dgm:t>
        <a:bodyPr/>
        <a:lstStyle/>
        <a:p>
          <a:endParaRPr lang="en-US"/>
        </a:p>
      </dgm:t>
    </dgm:pt>
    <dgm:pt modelId="{8986C6E3-3036-47B7-B6E2-C551A574D4E4}" type="sibTrans" cxnId="{2B51FC85-B739-4FF8-B09B-D980AFD253C1}">
      <dgm:prSet/>
      <dgm:spPr/>
      <dgm:t>
        <a:bodyPr/>
        <a:lstStyle/>
        <a:p>
          <a:endParaRPr lang="en-US"/>
        </a:p>
      </dgm:t>
    </dgm:pt>
    <dgm:pt modelId="{850AB014-FB4E-429D-B777-A4E9C5DD4F07}">
      <dgm:prSet/>
      <dgm:spPr>
        <a:solidFill>
          <a:srgbClr val="FFF647"/>
        </a:solidFill>
      </dgm:spPr>
      <dgm:t>
        <a:bodyPr/>
        <a:lstStyle/>
        <a:p>
          <a:r>
            <a:rPr lang="it-IT" b="1" dirty="0">
              <a:solidFill>
                <a:schemeClr val="tx1"/>
              </a:solidFill>
            </a:rPr>
            <a:t>3/</a:t>
          </a:r>
          <a:r>
            <a:rPr lang="it-IT" b="1" dirty="0" err="1">
              <a:solidFill>
                <a:schemeClr val="tx1"/>
              </a:solidFill>
            </a:rPr>
            <a:t>discover</a:t>
          </a:r>
          <a:r>
            <a:rPr lang="it-IT" b="1" dirty="0">
              <a:solidFill>
                <a:schemeClr val="tx1"/>
              </a:solidFill>
            </a:rPr>
            <a:t>/tv</a:t>
          </a:r>
          <a:endParaRPr lang="en-US" b="1" dirty="0">
            <a:solidFill>
              <a:schemeClr val="tx1"/>
            </a:solidFill>
          </a:endParaRPr>
        </a:p>
      </dgm:t>
    </dgm:pt>
    <dgm:pt modelId="{BA4C2AC9-93B3-4288-BF67-36655335CC4D}" type="parTrans" cxnId="{CFF154AE-C8F0-4893-9C0B-30BEC3B0F714}">
      <dgm:prSet/>
      <dgm:spPr/>
      <dgm:t>
        <a:bodyPr/>
        <a:lstStyle/>
        <a:p>
          <a:endParaRPr lang="en-US"/>
        </a:p>
      </dgm:t>
    </dgm:pt>
    <dgm:pt modelId="{40DF82AB-B1BA-4674-9356-8E79FB08CF35}" type="sibTrans" cxnId="{CFF154AE-C8F0-4893-9C0B-30BEC3B0F714}">
      <dgm:prSet/>
      <dgm:spPr/>
      <dgm:t>
        <a:bodyPr/>
        <a:lstStyle/>
        <a:p>
          <a:endParaRPr lang="en-US"/>
        </a:p>
      </dgm:t>
    </dgm:pt>
    <dgm:pt modelId="{B9858A98-9731-4B8A-834C-5D24F054F0A6}">
      <dgm:prSet/>
      <dgm:spPr>
        <a:solidFill>
          <a:srgbClr val="FFF647"/>
        </a:solidFill>
      </dgm:spPr>
      <dgm:t>
        <a:bodyPr/>
        <a:lstStyle/>
        <a:p>
          <a:r>
            <a:rPr lang="it-IT" b="1" dirty="0" err="1">
              <a:solidFill>
                <a:schemeClr val="tx1"/>
              </a:solidFill>
            </a:rPr>
            <a:t>search</a:t>
          </a:r>
          <a:r>
            <a:rPr lang="it-IT" b="1" dirty="0">
              <a:solidFill>
                <a:schemeClr val="tx1"/>
              </a:solidFill>
            </a:rPr>
            <a:t>/multi</a:t>
          </a:r>
          <a:endParaRPr lang="en-US" b="1" dirty="0">
            <a:solidFill>
              <a:schemeClr val="tx1"/>
            </a:solidFill>
          </a:endParaRPr>
        </a:p>
      </dgm:t>
    </dgm:pt>
    <dgm:pt modelId="{03273FC1-7079-4030-B528-D5F8690FCF94}" type="parTrans" cxnId="{7C964FD1-AC17-4486-A4B9-047B26FD900A}">
      <dgm:prSet/>
      <dgm:spPr/>
      <dgm:t>
        <a:bodyPr/>
        <a:lstStyle/>
        <a:p>
          <a:endParaRPr lang="en-US"/>
        </a:p>
      </dgm:t>
    </dgm:pt>
    <dgm:pt modelId="{BF1BA49F-7A33-449B-8ABC-B61C3DD1AA59}" type="sibTrans" cxnId="{7C964FD1-AC17-4486-A4B9-047B26FD900A}">
      <dgm:prSet/>
      <dgm:spPr/>
      <dgm:t>
        <a:bodyPr/>
        <a:lstStyle/>
        <a:p>
          <a:endParaRPr lang="en-US"/>
        </a:p>
      </dgm:t>
    </dgm:pt>
    <dgm:pt modelId="{9CA8BCA3-C8B8-45EC-89B9-98C197E12EA9}">
      <dgm:prSet/>
      <dgm:spPr>
        <a:solidFill>
          <a:srgbClr val="FFF647"/>
        </a:solidFill>
      </dgm:spPr>
      <dgm:t>
        <a:bodyPr/>
        <a:lstStyle/>
        <a:p>
          <a:r>
            <a:rPr lang="it-IT" b="1" dirty="0" err="1">
              <a:solidFill>
                <a:schemeClr val="tx1"/>
              </a:solidFill>
            </a:rPr>
            <a:t>genre</a:t>
          </a:r>
          <a:r>
            <a:rPr lang="it-IT" b="1" dirty="0">
              <a:solidFill>
                <a:schemeClr val="tx1"/>
              </a:solidFill>
            </a:rPr>
            <a:t>/movie/list</a:t>
          </a:r>
          <a:endParaRPr lang="en-US" b="1" dirty="0">
            <a:solidFill>
              <a:schemeClr val="tx1"/>
            </a:solidFill>
          </a:endParaRPr>
        </a:p>
      </dgm:t>
    </dgm:pt>
    <dgm:pt modelId="{8DC2BF18-D7C6-4E3E-A50F-D34923293635}" type="parTrans" cxnId="{6CDB152F-962F-4123-952A-5B26428E0E1C}">
      <dgm:prSet/>
      <dgm:spPr/>
      <dgm:t>
        <a:bodyPr/>
        <a:lstStyle/>
        <a:p>
          <a:endParaRPr lang="en-US"/>
        </a:p>
      </dgm:t>
    </dgm:pt>
    <dgm:pt modelId="{7D3D0572-9B6A-4224-B6E4-265B92F35290}" type="sibTrans" cxnId="{6CDB152F-962F-4123-952A-5B26428E0E1C}">
      <dgm:prSet/>
      <dgm:spPr/>
      <dgm:t>
        <a:bodyPr/>
        <a:lstStyle/>
        <a:p>
          <a:endParaRPr lang="en-US"/>
        </a:p>
      </dgm:t>
    </dgm:pt>
    <dgm:pt modelId="{93235672-76D0-4F91-9AB1-D294A3B5DA32}">
      <dgm:prSet/>
      <dgm:spPr>
        <a:solidFill>
          <a:srgbClr val="FFF647"/>
        </a:solidFill>
      </dgm:spPr>
      <dgm:t>
        <a:bodyPr/>
        <a:lstStyle/>
        <a:p>
          <a:r>
            <a:rPr lang="it-IT" b="1" dirty="0">
              <a:solidFill>
                <a:schemeClr val="tx1"/>
              </a:solidFill>
            </a:rPr>
            <a:t>list (POST)</a:t>
          </a:r>
          <a:endParaRPr lang="en-US" b="1" dirty="0">
            <a:solidFill>
              <a:schemeClr val="tx1"/>
            </a:solidFill>
          </a:endParaRPr>
        </a:p>
      </dgm:t>
    </dgm:pt>
    <dgm:pt modelId="{D9C6D8CA-87FF-4EBF-A108-B764FEFA60BC}" type="parTrans" cxnId="{E672532D-4300-48F9-9F7D-7A5F2073B386}">
      <dgm:prSet/>
      <dgm:spPr/>
      <dgm:t>
        <a:bodyPr/>
        <a:lstStyle/>
        <a:p>
          <a:endParaRPr lang="en-US"/>
        </a:p>
      </dgm:t>
    </dgm:pt>
    <dgm:pt modelId="{71C36F96-0AD8-4E22-9CE4-A3E409EAE79C}" type="sibTrans" cxnId="{E672532D-4300-48F9-9F7D-7A5F2073B386}">
      <dgm:prSet/>
      <dgm:spPr/>
      <dgm:t>
        <a:bodyPr/>
        <a:lstStyle/>
        <a:p>
          <a:endParaRPr lang="en-US"/>
        </a:p>
      </dgm:t>
    </dgm:pt>
    <dgm:pt modelId="{F8F7C673-EBCA-45B9-A848-E80C88CD3D49}">
      <dgm:prSet custT="1"/>
      <dgm:spPr>
        <a:solidFill>
          <a:srgbClr val="FFF647"/>
        </a:solidFill>
      </dgm:spPr>
      <dgm:t>
        <a:bodyPr/>
        <a:lstStyle/>
        <a:p>
          <a:r>
            <a:rPr lang="it-IT" sz="1200" b="1" dirty="0">
              <a:solidFill>
                <a:schemeClr val="tx1"/>
              </a:solidFill>
            </a:rPr>
            <a:t>account/{</a:t>
          </a:r>
          <a:r>
            <a:rPr lang="it-IT" sz="1200" b="1" dirty="0" err="1">
              <a:solidFill>
                <a:schemeClr val="tx1"/>
              </a:solidFill>
            </a:rPr>
            <a:t>account_id</a:t>
          </a:r>
          <a:r>
            <a:rPr lang="it-IT" sz="1200" b="1" dirty="0">
              <a:solidFill>
                <a:schemeClr val="tx1"/>
              </a:solidFill>
            </a:rPr>
            <a:t>}/lists</a:t>
          </a:r>
          <a:endParaRPr lang="en-US" sz="1200" b="1" dirty="0">
            <a:solidFill>
              <a:schemeClr val="tx1"/>
            </a:solidFill>
          </a:endParaRPr>
        </a:p>
      </dgm:t>
    </dgm:pt>
    <dgm:pt modelId="{A072556C-BB1A-4902-B357-8014BFDA0F7C}" type="parTrans" cxnId="{B88CF9A7-A6C1-4D7F-ACC7-EEB3B4A4065E}">
      <dgm:prSet/>
      <dgm:spPr/>
      <dgm:t>
        <a:bodyPr/>
        <a:lstStyle/>
        <a:p>
          <a:endParaRPr lang="en-US"/>
        </a:p>
      </dgm:t>
    </dgm:pt>
    <dgm:pt modelId="{7EEFAB05-E582-48B2-A229-061FE35A0610}" type="sibTrans" cxnId="{B88CF9A7-A6C1-4D7F-ACC7-EEB3B4A4065E}">
      <dgm:prSet/>
      <dgm:spPr/>
      <dgm:t>
        <a:bodyPr/>
        <a:lstStyle/>
        <a:p>
          <a:endParaRPr lang="en-US"/>
        </a:p>
      </dgm:t>
    </dgm:pt>
    <dgm:pt modelId="{E26E2125-13C9-4EBA-80DF-8904950EFCCC}">
      <dgm:prSet/>
      <dgm:spPr>
        <a:solidFill>
          <a:srgbClr val="FFF647"/>
        </a:solidFill>
      </dgm:spPr>
      <dgm:t>
        <a:bodyPr/>
        <a:lstStyle/>
        <a:p>
          <a:r>
            <a:rPr lang="it-IT" b="1" dirty="0">
              <a:solidFill>
                <a:schemeClr val="tx1"/>
              </a:solidFill>
            </a:rPr>
            <a:t>list/{</a:t>
          </a:r>
          <a:r>
            <a:rPr lang="it-IT" b="1" dirty="0" err="1">
              <a:solidFill>
                <a:schemeClr val="tx1"/>
              </a:solidFill>
            </a:rPr>
            <a:t>list_id</a:t>
          </a:r>
          <a:r>
            <a:rPr lang="it-IT" b="1" dirty="0">
              <a:solidFill>
                <a:schemeClr val="tx1"/>
              </a:solidFill>
            </a:rPr>
            <a:t>}</a:t>
          </a:r>
          <a:endParaRPr lang="en-US" b="1" dirty="0">
            <a:solidFill>
              <a:schemeClr val="tx1"/>
            </a:solidFill>
          </a:endParaRPr>
        </a:p>
      </dgm:t>
    </dgm:pt>
    <dgm:pt modelId="{85BFA255-BC2F-4216-8A07-7E5570F0361F}" type="parTrans" cxnId="{D36D02B0-B786-4A57-9816-20C5038296A6}">
      <dgm:prSet/>
      <dgm:spPr/>
      <dgm:t>
        <a:bodyPr/>
        <a:lstStyle/>
        <a:p>
          <a:endParaRPr lang="en-US"/>
        </a:p>
      </dgm:t>
    </dgm:pt>
    <dgm:pt modelId="{EB602285-18DE-4DFE-9224-6EA5F30B1BCF}" type="sibTrans" cxnId="{D36D02B0-B786-4A57-9816-20C5038296A6}">
      <dgm:prSet/>
      <dgm:spPr/>
      <dgm:t>
        <a:bodyPr/>
        <a:lstStyle/>
        <a:p>
          <a:endParaRPr lang="en-US"/>
        </a:p>
      </dgm:t>
    </dgm:pt>
    <dgm:pt modelId="{472E5FB4-F1F9-406A-A991-F53DF9583358}" type="pres">
      <dgm:prSet presAssocID="{BCD8B4DC-BED2-4F74-AB01-5EE664C19542}" presName="diagram" presStyleCnt="0">
        <dgm:presLayoutVars>
          <dgm:dir/>
          <dgm:resizeHandles val="exact"/>
        </dgm:presLayoutVars>
      </dgm:prSet>
      <dgm:spPr/>
    </dgm:pt>
    <dgm:pt modelId="{84F45099-28B6-41AB-923F-8ED6897030DA}" type="pres">
      <dgm:prSet presAssocID="{66815DAB-1AF2-4703-9800-8F03F2FD814E}" presName="node" presStyleLbl="node1" presStyleIdx="0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48DD82D8-0660-4400-8382-057B48F9BE8D}" type="pres">
      <dgm:prSet presAssocID="{43148975-8FFE-4226-B26D-DF3D9723E063}" presName="sibTrans" presStyleCnt="0"/>
      <dgm:spPr/>
    </dgm:pt>
    <dgm:pt modelId="{EBB93592-CC6A-4C1E-9A3B-49BABDD25BE3}" type="pres">
      <dgm:prSet presAssocID="{06819A63-8831-43B3-9D5D-4D36084D058D}" presName="node" presStyleLbl="node1" presStyleIdx="1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FC574972-A334-4C42-BB48-C8F381091E56}" type="pres">
      <dgm:prSet presAssocID="{6800E687-D17B-467F-970B-B37D840278DA}" presName="sibTrans" presStyleCnt="0"/>
      <dgm:spPr/>
    </dgm:pt>
    <dgm:pt modelId="{5C8A9C2E-6D62-463E-84DA-900689906A7F}" type="pres">
      <dgm:prSet presAssocID="{A193524E-94D6-4318-A8FE-D608F9F5CBD4}" presName="node" presStyleLbl="node1" presStyleIdx="2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4631E775-005A-4C3D-82DC-23496ED19E2C}" type="pres">
      <dgm:prSet presAssocID="{8986C6E3-3036-47B7-B6E2-C551A574D4E4}" presName="sibTrans" presStyleCnt="0"/>
      <dgm:spPr/>
    </dgm:pt>
    <dgm:pt modelId="{5CDAC1DF-4638-4FD4-A739-858C789B4DA3}" type="pres">
      <dgm:prSet presAssocID="{850AB014-FB4E-429D-B777-A4E9C5DD4F07}" presName="node" presStyleLbl="node1" presStyleIdx="3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53DEBA9E-33B2-4FFB-8650-1F7349872F3E}" type="pres">
      <dgm:prSet presAssocID="{40DF82AB-B1BA-4674-9356-8E79FB08CF35}" presName="sibTrans" presStyleCnt="0"/>
      <dgm:spPr/>
    </dgm:pt>
    <dgm:pt modelId="{35F7D34B-7070-45E2-8FCF-5554745EBAB2}" type="pres">
      <dgm:prSet presAssocID="{B9858A98-9731-4B8A-834C-5D24F054F0A6}" presName="node" presStyleLbl="node1" presStyleIdx="4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6515BBEA-227D-4475-AA9F-BABFB4E023BF}" type="pres">
      <dgm:prSet presAssocID="{BF1BA49F-7A33-449B-8ABC-B61C3DD1AA59}" presName="sibTrans" presStyleCnt="0"/>
      <dgm:spPr/>
    </dgm:pt>
    <dgm:pt modelId="{906440D1-E0C5-4AD9-B37F-8370F941F093}" type="pres">
      <dgm:prSet presAssocID="{9CA8BCA3-C8B8-45EC-89B9-98C197E12EA9}" presName="node" presStyleLbl="node1" presStyleIdx="5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03AB3EA8-57FD-43BB-98EA-FB628FA418CC}" type="pres">
      <dgm:prSet presAssocID="{7D3D0572-9B6A-4224-B6E4-265B92F35290}" presName="sibTrans" presStyleCnt="0"/>
      <dgm:spPr/>
    </dgm:pt>
    <dgm:pt modelId="{B61B152F-3AE3-4569-A853-B32718A85F56}" type="pres">
      <dgm:prSet presAssocID="{93235672-76D0-4F91-9AB1-D294A3B5DA32}" presName="node" presStyleLbl="node1" presStyleIdx="6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2053F5B6-6023-4B4F-9107-63EC817D4BCB}" type="pres">
      <dgm:prSet presAssocID="{71C36F96-0AD8-4E22-9CE4-A3E409EAE79C}" presName="sibTrans" presStyleCnt="0"/>
      <dgm:spPr/>
    </dgm:pt>
    <dgm:pt modelId="{9DC657A7-8EC7-4E43-9B18-22AB8CC40392}" type="pres">
      <dgm:prSet presAssocID="{F8F7C673-EBCA-45B9-A848-E80C88CD3D49}" presName="node" presStyleLbl="node1" presStyleIdx="7" presStyleCnt="9">
        <dgm:presLayoutVars>
          <dgm:bulletEnabled val="1"/>
        </dgm:presLayoutVars>
      </dgm:prSet>
      <dgm:spPr>
        <a:prstGeom prst="roundRect">
          <a:avLst/>
        </a:prstGeom>
      </dgm:spPr>
    </dgm:pt>
    <dgm:pt modelId="{1EE43A5E-3745-4819-9C97-A3257A58DDE9}" type="pres">
      <dgm:prSet presAssocID="{7EEFAB05-E582-48B2-A229-061FE35A0610}" presName="sibTrans" presStyleCnt="0"/>
      <dgm:spPr/>
    </dgm:pt>
    <dgm:pt modelId="{F0B0A3BD-2C23-407F-B363-B31566FFB692}" type="pres">
      <dgm:prSet presAssocID="{E26E2125-13C9-4EBA-80DF-8904950EFCCC}" presName="node" presStyleLbl="node1" presStyleIdx="8" presStyleCnt="9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16782203-D1E3-48C2-9CC4-DC8C2CDE15A0}" srcId="{BCD8B4DC-BED2-4F74-AB01-5EE664C19542}" destId="{06819A63-8831-43B3-9D5D-4D36084D058D}" srcOrd="1" destOrd="0" parTransId="{C63AB0B4-5F2D-4935-82B5-F87CD406BEAD}" sibTransId="{6800E687-D17B-467F-970B-B37D840278DA}"/>
    <dgm:cxn modelId="{E672532D-4300-48F9-9F7D-7A5F2073B386}" srcId="{BCD8B4DC-BED2-4F74-AB01-5EE664C19542}" destId="{93235672-76D0-4F91-9AB1-D294A3B5DA32}" srcOrd="6" destOrd="0" parTransId="{D9C6D8CA-87FF-4EBF-A108-B764FEFA60BC}" sibTransId="{71C36F96-0AD8-4E22-9CE4-A3E409EAE79C}"/>
    <dgm:cxn modelId="{6CDB152F-962F-4123-952A-5B26428E0E1C}" srcId="{BCD8B4DC-BED2-4F74-AB01-5EE664C19542}" destId="{9CA8BCA3-C8B8-45EC-89B9-98C197E12EA9}" srcOrd="5" destOrd="0" parTransId="{8DC2BF18-D7C6-4E3E-A50F-D34923293635}" sibTransId="{7D3D0572-9B6A-4224-B6E4-265B92F35290}"/>
    <dgm:cxn modelId="{C050EA48-80FC-4EA4-AF06-8B830455F3C1}" srcId="{BCD8B4DC-BED2-4F74-AB01-5EE664C19542}" destId="{66815DAB-1AF2-4703-9800-8F03F2FD814E}" srcOrd="0" destOrd="0" parTransId="{3598413A-6ADD-404E-983D-713AAED9DD39}" sibTransId="{43148975-8FFE-4226-B26D-DF3D9723E063}"/>
    <dgm:cxn modelId="{843C2476-9CDA-4E04-968C-463C950A2A02}" type="presOf" srcId="{850AB014-FB4E-429D-B777-A4E9C5DD4F07}" destId="{5CDAC1DF-4638-4FD4-A739-858C789B4DA3}" srcOrd="0" destOrd="0" presId="urn:microsoft.com/office/officeart/2005/8/layout/default"/>
    <dgm:cxn modelId="{DB5B5A57-D9F1-4D8B-AB56-264AAB80FCC0}" type="presOf" srcId="{E26E2125-13C9-4EBA-80DF-8904950EFCCC}" destId="{F0B0A3BD-2C23-407F-B363-B31566FFB692}" srcOrd="0" destOrd="0" presId="urn:microsoft.com/office/officeart/2005/8/layout/default"/>
    <dgm:cxn modelId="{9079585A-8769-40F2-9E47-604A923C91AB}" type="presOf" srcId="{BCD8B4DC-BED2-4F74-AB01-5EE664C19542}" destId="{472E5FB4-F1F9-406A-A991-F53DF9583358}" srcOrd="0" destOrd="0" presId="urn:microsoft.com/office/officeart/2005/8/layout/default"/>
    <dgm:cxn modelId="{2B51FC85-B739-4FF8-B09B-D980AFD253C1}" srcId="{BCD8B4DC-BED2-4F74-AB01-5EE664C19542}" destId="{A193524E-94D6-4318-A8FE-D608F9F5CBD4}" srcOrd="2" destOrd="0" parTransId="{F415DA2E-0CB8-4EF9-B50B-0E8CD1D90B9E}" sibTransId="{8986C6E3-3036-47B7-B6E2-C551A574D4E4}"/>
    <dgm:cxn modelId="{965F029A-80AB-40DA-87F1-30BB50A657C3}" type="presOf" srcId="{A193524E-94D6-4318-A8FE-D608F9F5CBD4}" destId="{5C8A9C2E-6D62-463E-84DA-900689906A7F}" srcOrd="0" destOrd="0" presId="urn:microsoft.com/office/officeart/2005/8/layout/default"/>
    <dgm:cxn modelId="{4FB1E39A-7968-4653-9A30-91DD0B9316D5}" type="presOf" srcId="{B9858A98-9731-4B8A-834C-5D24F054F0A6}" destId="{35F7D34B-7070-45E2-8FCF-5554745EBAB2}" srcOrd="0" destOrd="0" presId="urn:microsoft.com/office/officeart/2005/8/layout/default"/>
    <dgm:cxn modelId="{B88CF9A7-A6C1-4D7F-ACC7-EEB3B4A4065E}" srcId="{BCD8B4DC-BED2-4F74-AB01-5EE664C19542}" destId="{F8F7C673-EBCA-45B9-A848-E80C88CD3D49}" srcOrd="7" destOrd="0" parTransId="{A072556C-BB1A-4902-B357-8014BFDA0F7C}" sibTransId="{7EEFAB05-E582-48B2-A229-061FE35A0610}"/>
    <dgm:cxn modelId="{CFF154AE-C8F0-4893-9C0B-30BEC3B0F714}" srcId="{BCD8B4DC-BED2-4F74-AB01-5EE664C19542}" destId="{850AB014-FB4E-429D-B777-A4E9C5DD4F07}" srcOrd="3" destOrd="0" parTransId="{BA4C2AC9-93B3-4288-BF67-36655335CC4D}" sibTransId="{40DF82AB-B1BA-4674-9356-8E79FB08CF35}"/>
    <dgm:cxn modelId="{D36D02B0-B786-4A57-9816-20C5038296A6}" srcId="{BCD8B4DC-BED2-4F74-AB01-5EE664C19542}" destId="{E26E2125-13C9-4EBA-80DF-8904950EFCCC}" srcOrd="8" destOrd="0" parTransId="{85BFA255-BC2F-4216-8A07-7E5570F0361F}" sibTransId="{EB602285-18DE-4DFE-9224-6EA5F30B1BCF}"/>
    <dgm:cxn modelId="{DAA35DBF-3D02-48C3-95A8-DCA28219EC69}" type="presOf" srcId="{9CA8BCA3-C8B8-45EC-89B9-98C197E12EA9}" destId="{906440D1-E0C5-4AD9-B37F-8370F941F093}" srcOrd="0" destOrd="0" presId="urn:microsoft.com/office/officeart/2005/8/layout/default"/>
    <dgm:cxn modelId="{7C964FD1-AC17-4486-A4B9-047B26FD900A}" srcId="{BCD8B4DC-BED2-4F74-AB01-5EE664C19542}" destId="{B9858A98-9731-4B8A-834C-5D24F054F0A6}" srcOrd="4" destOrd="0" parTransId="{03273FC1-7079-4030-B528-D5F8690FCF94}" sibTransId="{BF1BA49F-7A33-449B-8ABC-B61C3DD1AA59}"/>
    <dgm:cxn modelId="{8C6BCCDF-703B-4163-912F-41012242C66F}" type="presOf" srcId="{93235672-76D0-4F91-9AB1-D294A3B5DA32}" destId="{B61B152F-3AE3-4569-A853-B32718A85F56}" srcOrd="0" destOrd="0" presId="urn:microsoft.com/office/officeart/2005/8/layout/default"/>
    <dgm:cxn modelId="{A62E43E1-36DC-44C2-905E-57DD629EE4CA}" type="presOf" srcId="{06819A63-8831-43B3-9D5D-4D36084D058D}" destId="{EBB93592-CC6A-4C1E-9A3B-49BABDD25BE3}" srcOrd="0" destOrd="0" presId="urn:microsoft.com/office/officeart/2005/8/layout/default"/>
    <dgm:cxn modelId="{694CADEA-65A5-43BD-858E-157E376ADB93}" type="presOf" srcId="{66815DAB-1AF2-4703-9800-8F03F2FD814E}" destId="{84F45099-28B6-41AB-923F-8ED6897030DA}" srcOrd="0" destOrd="0" presId="urn:microsoft.com/office/officeart/2005/8/layout/default"/>
    <dgm:cxn modelId="{A9971BF5-36DE-4FC6-8E61-586EB2673B67}" type="presOf" srcId="{F8F7C673-EBCA-45B9-A848-E80C88CD3D49}" destId="{9DC657A7-8EC7-4E43-9B18-22AB8CC40392}" srcOrd="0" destOrd="0" presId="urn:microsoft.com/office/officeart/2005/8/layout/default"/>
    <dgm:cxn modelId="{2EC99124-96BA-43C0-AC3E-DEC0C053B4C3}" type="presParOf" srcId="{472E5FB4-F1F9-406A-A991-F53DF9583358}" destId="{84F45099-28B6-41AB-923F-8ED6897030DA}" srcOrd="0" destOrd="0" presId="urn:microsoft.com/office/officeart/2005/8/layout/default"/>
    <dgm:cxn modelId="{0F7FE7DB-E1BF-408C-8ECF-6FBDEC0F19F0}" type="presParOf" srcId="{472E5FB4-F1F9-406A-A991-F53DF9583358}" destId="{48DD82D8-0660-4400-8382-057B48F9BE8D}" srcOrd="1" destOrd="0" presId="urn:microsoft.com/office/officeart/2005/8/layout/default"/>
    <dgm:cxn modelId="{1D9B67B9-6E9F-41E9-B7FC-F799A4243AFD}" type="presParOf" srcId="{472E5FB4-F1F9-406A-A991-F53DF9583358}" destId="{EBB93592-CC6A-4C1E-9A3B-49BABDD25BE3}" srcOrd="2" destOrd="0" presId="urn:microsoft.com/office/officeart/2005/8/layout/default"/>
    <dgm:cxn modelId="{C59A409F-64C0-4A55-BD4D-C5CF86D2A516}" type="presParOf" srcId="{472E5FB4-F1F9-406A-A991-F53DF9583358}" destId="{FC574972-A334-4C42-BB48-C8F381091E56}" srcOrd="3" destOrd="0" presId="urn:microsoft.com/office/officeart/2005/8/layout/default"/>
    <dgm:cxn modelId="{4E229CB3-F0CA-4E3A-8A1F-4CE4FC4D2BEC}" type="presParOf" srcId="{472E5FB4-F1F9-406A-A991-F53DF9583358}" destId="{5C8A9C2E-6D62-463E-84DA-900689906A7F}" srcOrd="4" destOrd="0" presId="urn:microsoft.com/office/officeart/2005/8/layout/default"/>
    <dgm:cxn modelId="{907EDA39-3CA2-44E4-9145-54E42CBF7BC5}" type="presParOf" srcId="{472E5FB4-F1F9-406A-A991-F53DF9583358}" destId="{4631E775-005A-4C3D-82DC-23496ED19E2C}" srcOrd="5" destOrd="0" presId="urn:microsoft.com/office/officeart/2005/8/layout/default"/>
    <dgm:cxn modelId="{E5B088FC-B27A-4DFE-8BF5-E32F450FE2EC}" type="presParOf" srcId="{472E5FB4-F1F9-406A-A991-F53DF9583358}" destId="{5CDAC1DF-4638-4FD4-A739-858C789B4DA3}" srcOrd="6" destOrd="0" presId="urn:microsoft.com/office/officeart/2005/8/layout/default"/>
    <dgm:cxn modelId="{B3747DF6-CAFE-42C5-859C-5E1987C84519}" type="presParOf" srcId="{472E5FB4-F1F9-406A-A991-F53DF9583358}" destId="{53DEBA9E-33B2-4FFB-8650-1F7349872F3E}" srcOrd="7" destOrd="0" presId="urn:microsoft.com/office/officeart/2005/8/layout/default"/>
    <dgm:cxn modelId="{B6B04409-74D5-4259-A033-EF5B41525F86}" type="presParOf" srcId="{472E5FB4-F1F9-406A-A991-F53DF9583358}" destId="{35F7D34B-7070-45E2-8FCF-5554745EBAB2}" srcOrd="8" destOrd="0" presId="urn:microsoft.com/office/officeart/2005/8/layout/default"/>
    <dgm:cxn modelId="{613BE5C8-CB63-49FE-963F-5754E5B2A5EF}" type="presParOf" srcId="{472E5FB4-F1F9-406A-A991-F53DF9583358}" destId="{6515BBEA-227D-4475-AA9F-BABFB4E023BF}" srcOrd="9" destOrd="0" presId="urn:microsoft.com/office/officeart/2005/8/layout/default"/>
    <dgm:cxn modelId="{13F024DB-0E9C-4CA4-BC77-3C0233839349}" type="presParOf" srcId="{472E5FB4-F1F9-406A-A991-F53DF9583358}" destId="{906440D1-E0C5-4AD9-B37F-8370F941F093}" srcOrd="10" destOrd="0" presId="urn:microsoft.com/office/officeart/2005/8/layout/default"/>
    <dgm:cxn modelId="{1ADB8D54-AFDA-40D5-9207-E78F44BD09C2}" type="presParOf" srcId="{472E5FB4-F1F9-406A-A991-F53DF9583358}" destId="{03AB3EA8-57FD-43BB-98EA-FB628FA418CC}" srcOrd="11" destOrd="0" presId="urn:microsoft.com/office/officeart/2005/8/layout/default"/>
    <dgm:cxn modelId="{49188DEB-2D6C-4502-9948-651AD729AADB}" type="presParOf" srcId="{472E5FB4-F1F9-406A-A991-F53DF9583358}" destId="{B61B152F-3AE3-4569-A853-B32718A85F56}" srcOrd="12" destOrd="0" presId="urn:microsoft.com/office/officeart/2005/8/layout/default"/>
    <dgm:cxn modelId="{41251735-82AF-487F-A877-8CDDD9A444AF}" type="presParOf" srcId="{472E5FB4-F1F9-406A-A991-F53DF9583358}" destId="{2053F5B6-6023-4B4F-9107-63EC817D4BCB}" srcOrd="13" destOrd="0" presId="urn:microsoft.com/office/officeart/2005/8/layout/default"/>
    <dgm:cxn modelId="{DF2EF4BF-C7FE-416E-9D86-8690755CE901}" type="presParOf" srcId="{472E5FB4-F1F9-406A-A991-F53DF9583358}" destId="{9DC657A7-8EC7-4E43-9B18-22AB8CC40392}" srcOrd="14" destOrd="0" presId="urn:microsoft.com/office/officeart/2005/8/layout/default"/>
    <dgm:cxn modelId="{602C3B8A-0C7F-458F-AA0C-EF92DC726F0C}" type="presParOf" srcId="{472E5FB4-F1F9-406A-A991-F53DF9583358}" destId="{1EE43A5E-3745-4819-9C97-A3257A58DDE9}" srcOrd="15" destOrd="0" presId="urn:microsoft.com/office/officeart/2005/8/layout/default"/>
    <dgm:cxn modelId="{123CF8D9-D23D-4F26-87B1-97F491303CC3}" type="presParOf" srcId="{472E5FB4-F1F9-406A-A991-F53DF9583358}" destId="{F0B0A3BD-2C23-407F-B363-B31566FFB692}" srcOrd="16" destOrd="0" presId="urn:microsoft.com/office/officeart/2005/8/layout/default"/>
  </dgm:cxnLst>
  <dgm:bg>
    <a:solidFill>
      <a:srgbClr val="1E1E1E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F45099-28B6-41AB-923F-8ED6897030DA}">
      <dsp:nvSpPr>
        <dsp:cNvPr id="0" name=""/>
        <dsp:cNvSpPr/>
      </dsp:nvSpPr>
      <dsp:spPr>
        <a:xfrm>
          <a:off x="582645" y="1178"/>
          <a:ext cx="2174490" cy="1304694"/>
        </a:xfrm>
        <a:prstGeom prst="roundRect">
          <a:avLst/>
        </a:prstGeom>
        <a:solidFill>
          <a:srgbClr val="FFF647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 dirty="0">
              <a:solidFill>
                <a:schemeClr val="tx1"/>
              </a:solidFill>
            </a:rPr>
            <a:t>3/movie/</a:t>
          </a:r>
          <a:r>
            <a:rPr lang="it-IT" sz="1700" b="1" kern="1200" dirty="0" err="1">
              <a:solidFill>
                <a:schemeClr val="tx1"/>
              </a:solidFill>
            </a:rPr>
            <a:t>popular</a:t>
          </a:r>
          <a:endParaRPr lang="en-US" sz="1700" b="1" kern="1200" dirty="0">
            <a:solidFill>
              <a:schemeClr val="tx1"/>
            </a:solidFill>
          </a:endParaRPr>
        </a:p>
      </dsp:txBody>
      <dsp:txXfrm>
        <a:off x="646335" y="64868"/>
        <a:ext cx="2047110" cy="1177314"/>
      </dsp:txXfrm>
    </dsp:sp>
    <dsp:sp modelId="{EBB93592-CC6A-4C1E-9A3B-49BABDD25BE3}">
      <dsp:nvSpPr>
        <dsp:cNvPr id="0" name=""/>
        <dsp:cNvSpPr/>
      </dsp:nvSpPr>
      <dsp:spPr>
        <a:xfrm>
          <a:off x="2974584" y="1178"/>
          <a:ext cx="2174490" cy="1304694"/>
        </a:xfrm>
        <a:prstGeom prst="roundRect">
          <a:avLst/>
        </a:prstGeom>
        <a:solidFill>
          <a:srgbClr val="FFF647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 dirty="0">
              <a:solidFill>
                <a:schemeClr val="tx1"/>
              </a:solidFill>
            </a:rPr>
            <a:t>3/movie/</a:t>
          </a:r>
          <a:r>
            <a:rPr lang="it-IT" sz="1700" b="1" kern="1200" dirty="0" err="1">
              <a:solidFill>
                <a:schemeClr val="tx1"/>
              </a:solidFill>
            </a:rPr>
            <a:t>top_rated</a:t>
          </a:r>
          <a:endParaRPr lang="en-US" sz="1700" b="1" kern="1200" dirty="0">
            <a:solidFill>
              <a:schemeClr val="tx1"/>
            </a:solidFill>
          </a:endParaRPr>
        </a:p>
      </dsp:txBody>
      <dsp:txXfrm>
        <a:off x="3038274" y="64868"/>
        <a:ext cx="2047110" cy="1177314"/>
      </dsp:txXfrm>
    </dsp:sp>
    <dsp:sp modelId="{5C8A9C2E-6D62-463E-84DA-900689906A7F}">
      <dsp:nvSpPr>
        <dsp:cNvPr id="0" name=""/>
        <dsp:cNvSpPr/>
      </dsp:nvSpPr>
      <dsp:spPr>
        <a:xfrm>
          <a:off x="5366524" y="1178"/>
          <a:ext cx="2174490" cy="1304694"/>
        </a:xfrm>
        <a:prstGeom prst="roundRect">
          <a:avLst/>
        </a:prstGeom>
        <a:solidFill>
          <a:srgbClr val="FFF647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 dirty="0">
              <a:solidFill>
                <a:schemeClr val="tx1"/>
              </a:solidFill>
            </a:rPr>
            <a:t>3/tv/</a:t>
          </a:r>
          <a:r>
            <a:rPr lang="it-IT" sz="1700" b="1" kern="1200" dirty="0" err="1">
              <a:solidFill>
                <a:schemeClr val="tx1"/>
              </a:solidFill>
            </a:rPr>
            <a:t>popular</a:t>
          </a:r>
          <a:endParaRPr lang="en-US" sz="1700" b="1" kern="1200" dirty="0">
            <a:solidFill>
              <a:schemeClr val="tx1"/>
            </a:solidFill>
          </a:endParaRPr>
        </a:p>
      </dsp:txBody>
      <dsp:txXfrm>
        <a:off x="5430214" y="64868"/>
        <a:ext cx="2047110" cy="1177314"/>
      </dsp:txXfrm>
    </dsp:sp>
    <dsp:sp modelId="{5CDAC1DF-4638-4FD4-A739-858C789B4DA3}">
      <dsp:nvSpPr>
        <dsp:cNvPr id="0" name=""/>
        <dsp:cNvSpPr/>
      </dsp:nvSpPr>
      <dsp:spPr>
        <a:xfrm>
          <a:off x="7758464" y="1178"/>
          <a:ext cx="2174490" cy="1304694"/>
        </a:xfrm>
        <a:prstGeom prst="roundRect">
          <a:avLst/>
        </a:prstGeom>
        <a:solidFill>
          <a:srgbClr val="FFF647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 dirty="0">
              <a:solidFill>
                <a:schemeClr val="tx1"/>
              </a:solidFill>
            </a:rPr>
            <a:t>3/</a:t>
          </a:r>
          <a:r>
            <a:rPr lang="it-IT" sz="1700" b="1" kern="1200" dirty="0" err="1">
              <a:solidFill>
                <a:schemeClr val="tx1"/>
              </a:solidFill>
            </a:rPr>
            <a:t>discover</a:t>
          </a:r>
          <a:r>
            <a:rPr lang="it-IT" sz="1700" b="1" kern="1200" dirty="0">
              <a:solidFill>
                <a:schemeClr val="tx1"/>
              </a:solidFill>
            </a:rPr>
            <a:t>/tv</a:t>
          </a:r>
          <a:endParaRPr lang="en-US" sz="1700" b="1" kern="1200" dirty="0">
            <a:solidFill>
              <a:schemeClr val="tx1"/>
            </a:solidFill>
          </a:endParaRPr>
        </a:p>
      </dsp:txBody>
      <dsp:txXfrm>
        <a:off x="7822154" y="64868"/>
        <a:ext cx="2047110" cy="1177314"/>
      </dsp:txXfrm>
    </dsp:sp>
    <dsp:sp modelId="{35F7D34B-7070-45E2-8FCF-5554745EBAB2}">
      <dsp:nvSpPr>
        <dsp:cNvPr id="0" name=""/>
        <dsp:cNvSpPr/>
      </dsp:nvSpPr>
      <dsp:spPr>
        <a:xfrm>
          <a:off x="582645" y="1523321"/>
          <a:ext cx="2174490" cy="1304694"/>
        </a:xfrm>
        <a:prstGeom prst="roundRect">
          <a:avLst/>
        </a:prstGeom>
        <a:solidFill>
          <a:srgbClr val="FFF647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 dirty="0" err="1">
              <a:solidFill>
                <a:schemeClr val="tx1"/>
              </a:solidFill>
            </a:rPr>
            <a:t>search</a:t>
          </a:r>
          <a:r>
            <a:rPr lang="it-IT" sz="1700" b="1" kern="1200" dirty="0">
              <a:solidFill>
                <a:schemeClr val="tx1"/>
              </a:solidFill>
            </a:rPr>
            <a:t>/multi</a:t>
          </a:r>
          <a:endParaRPr lang="en-US" sz="1700" b="1" kern="1200" dirty="0">
            <a:solidFill>
              <a:schemeClr val="tx1"/>
            </a:solidFill>
          </a:endParaRPr>
        </a:p>
      </dsp:txBody>
      <dsp:txXfrm>
        <a:off x="646335" y="1587011"/>
        <a:ext cx="2047110" cy="1177314"/>
      </dsp:txXfrm>
    </dsp:sp>
    <dsp:sp modelId="{906440D1-E0C5-4AD9-B37F-8370F941F093}">
      <dsp:nvSpPr>
        <dsp:cNvPr id="0" name=""/>
        <dsp:cNvSpPr/>
      </dsp:nvSpPr>
      <dsp:spPr>
        <a:xfrm>
          <a:off x="2974584" y="1523321"/>
          <a:ext cx="2174490" cy="1304694"/>
        </a:xfrm>
        <a:prstGeom prst="roundRect">
          <a:avLst/>
        </a:prstGeom>
        <a:solidFill>
          <a:srgbClr val="FFF647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 dirty="0" err="1">
              <a:solidFill>
                <a:schemeClr val="tx1"/>
              </a:solidFill>
            </a:rPr>
            <a:t>genre</a:t>
          </a:r>
          <a:r>
            <a:rPr lang="it-IT" sz="1700" b="1" kern="1200" dirty="0">
              <a:solidFill>
                <a:schemeClr val="tx1"/>
              </a:solidFill>
            </a:rPr>
            <a:t>/movie/list</a:t>
          </a:r>
          <a:endParaRPr lang="en-US" sz="1700" b="1" kern="1200" dirty="0">
            <a:solidFill>
              <a:schemeClr val="tx1"/>
            </a:solidFill>
          </a:endParaRPr>
        </a:p>
      </dsp:txBody>
      <dsp:txXfrm>
        <a:off x="3038274" y="1587011"/>
        <a:ext cx="2047110" cy="1177314"/>
      </dsp:txXfrm>
    </dsp:sp>
    <dsp:sp modelId="{B61B152F-3AE3-4569-A853-B32718A85F56}">
      <dsp:nvSpPr>
        <dsp:cNvPr id="0" name=""/>
        <dsp:cNvSpPr/>
      </dsp:nvSpPr>
      <dsp:spPr>
        <a:xfrm>
          <a:off x="5366524" y="1523321"/>
          <a:ext cx="2174490" cy="1304694"/>
        </a:xfrm>
        <a:prstGeom prst="roundRect">
          <a:avLst/>
        </a:prstGeom>
        <a:solidFill>
          <a:srgbClr val="FFF647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 dirty="0">
              <a:solidFill>
                <a:schemeClr val="tx1"/>
              </a:solidFill>
            </a:rPr>
            <a:t>list (POST)</a:t>
          </a:r>
          <a:endParaRPr lang="en-US" sz="1700" b="1" kern="1200" dirty="0">
            <a:solidFill>
              <a:schemeClr val="tx1"/>
            </a:solidFill>
          </a:endParaRPr>
        </a:p>
      </dsp:txBody>
      <dsp:txXfrm>
        <a:off x="5430214" y="1587011"/>
        <a:ext cx="2047110" cy="1177314"/>
      </dsp:txXfrm>
    </dsp:sp>
    <dsp:sp modelId="{9DC657A7-8EC7-4E43-9B18-22AB8CC40392}">
      <dsp:nvSpPr>
        <dsp:cNvPr id="0" name=""/>
        <dsp:cNvSpPr/>
      </dsp:nvSpPr>
      <dsp:spPr>
        <a:xfrm>
          <a:off x="7758464" y="1523321"/>
          <a:ext cx="2174490" cy="1304694"/>
        </a:xfrm>
        <a:prstGeom prst="roundRect">
          <a:avLst/>
        </a:prstGeom>
        <a:solidFill>
          <a:srgbClr val="FFF647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dirty="0">
              <a:solidFill>
                <a:schemeClr val="tx1"/>
              </a:solidFill>
            </a:rPr>
            <a:t>account/{</a:t>
          </a:r>
          <a:r>
            <a:rPr lang="it-IT" sz="1200" b="1" kern="1200" dirty="0" err="1">
              <a:solidFill>
                <a:schemeClr val="tx1"/>
              </a:solidFill>
            </a:rPr>
            <a:t>account_id</a:t>
          </a:r>
          <a:r>
            <a:rPr lang="it-IT" sz="1200" b="1" kern="1200" dirty="0">
              <a:solidFill>
                <a:schemeClr val="tx1"/>
              </a:solidFill>
            </a:rPr>
            <a:t>}/lists</a:t>
          </a:r>
          <a:endParaRPr lang="en-US" sz="1200" b="1" kern="1200" dirty="0">
            <a:solidFill>
              <a:schemeClr val="tx1"/>
            </a:solidFill>
          </a:endParaRPr>
        </a:p>
      </dsp:txBody>
      <dsp:txXfrm>
        <a:off x="7822154" y="1587011"/>
        <a:ext cx="2047110" cy="1177314"/>
      </dsp:txXfrm>
    </dsp:sp>
    <dsp:sp modelId="{F0B0A3BD-2C23-407F-B363-B31566FFB692}">
      <dsp:nvSpPr>
        <dsp:cNvPr id="0" name=""/>
        <dsp:cNvSpPr/>
      </dsp:nvSpPr>
      <dsp:spPr>
        <a:xfrm>
          <a:off x="4170554" y="3045465"/>
          <a:ext cx="2174490" cy="1304694"/>
        </a:xfrm>
        <a:prstGeom prst="roundRect">
          <a:avLst/>
        </a:prstGeom>
        <a:solidFill>
          <a:srgbClr val="FFF647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 dirty="0">
              <a:solidFill>
                <a:schemeClr val="tx1"/>
              </a:solidFill>
            </a:rPr>
            <a:t>list/{</a:t>
          </a:r>
          <a:r>
            <a:rPr lang="it-IT" sz="1700" b="1" kern="1200" dirty="0" err="1">
              <a:solidFill>
                <a:schemeClr val="tx1"/>
              </a:solidFill>
            </a:rPr>
            <a:t>list_id</a:t>
          </a:r>
          <a:r>
            <a:rPr lang="it-IT" sz="1700" b="1" kern="1200" dirty="0">
              <a:solidFill>
                <a:schemeClr val="tx1"/>
              </a:solidFill>
            </a:rPr>
            <a:t>}</a:t>
          </a:r>
          <a:endParaRPr lang="en-US" sz="1700" b="1" kern="1200" dirty="0">
            <a:solidFill>
              <a:schemeClr val="tx1"/>
            </a:solidFill>
          </a:endParaRPr>
        </a:p>
      </dsp:txBody>
      <dsp:txXfrm>
        <a:off x="4234244" y="3109155"/>
        <a:ext cx="2047110" cy="11773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EF3A85-52A8-DC9A-C8A7-24410EDE2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780B0CD-2EAE-9B66-7B8B-0FCC16CB2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390F4D6-65F1-BD9C-23CC-B01A2F5DF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E3B15-8DBA-4C76-BC24-18F2F47A0891}" type="datetimeFigureOut">
              <a:rPr lang="it-IT" smtClean="0"/>
              <a:t>04/12/2025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074EC5A-52E6-4522-D689-497C9F590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54FE292-91B7-864F-032B-842597FFF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19AC9-E1C4-4B97-971C-40B9F8E9A36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093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82A7FA-0CB4-BAAF-3E01-BEC62335C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84C6C25-0644-5A7D-21CA-D5A3684963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4532FA-21C2-1AC1-0828-6C41A6245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E3B15-8DBA-4C76-BC24-18F2F47A0891}" type="datetimeFigureOut">
              <a:rPr lang="it-IT" smtClean="0"/>
              <a:t>04/12/2025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8F39F23-12AA-6AA8-2BCF-01192E84D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A6C282A-E1AC-8DB2-6962-8ABD2888B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19AC9-E1C4-4B97-971C-40B9F8E9A36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1421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A1B0B41-684D-C6E0-0E17-08D9FBAD68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B1E4956-D3E7-1C0D-793A-A6E5CF1FF8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C15EB43-CFA3-6D0C-6DE7-C4C20534B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E3B15-8DBA-4C76-BC24-18F2F47A0891}" type="datetimeFigureOut">
              <a:rPr lang="it-IT" smtClean="0"/>
              <a:t>04/12/2025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F2EB004-C101-E4FF-C929-499FCBB62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508746A-547C-09FA-259F-B28602A55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19AC9-E1C4-4B97-971C-40B9F8E9A36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9810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DAA9E8-0262-2DE4-CB3E-E907BAFFC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8A91872-A126-3223-7539-D33702A15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B49C119-B6C5-6AF7-E99D-B9124690E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E3B15-8DBA-4C76-BC24-18F2F47A0891}" type="datetimeFigureOut">
              <a:rPr lang="it-IT" smtClean="0"/>
              <a:t>04/12/2025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9225B8D-5749-BCF7-8612-293512AFD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F878E97-79C1-CE64-F3BF-E0E262BFE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19AC9-E1C4-4B97-971C-40B9F8E9A36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3431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9A2054-29A8-1463-A9CA-81CA8364D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925D832-5DF4-9968-539F-1B5A9EF63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5B2F5DC-5BAB-6E40-F712-1A2E8C121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E3B15-8DBA-4C76-BC24-18F2F47A0891}" type="datetimeFigureOut">
              <a:rPr lang="it-IT" smtClean="0"/>
              <a:t>04/12/2025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A599CC2-BEFE-71E8-A4C9-6A4F98257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F2231AE-FDBD-B39E-7D1F-F9A923E6D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19AC9-E1C4-4B97-971C-40B9F8E9A36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3407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ECCE5D-1046-B643-516D-06B35894C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FA8238B-A27D-6A60-724D-41746325A0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F2563C7-55CB-1D05-C736-0D27185E7E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6574C32-5A1D-FCB9-DC9A-14A33750E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E3B15-8DBA-4C76-BC24-18F2F47A0891}" type="datetimeFigureOut">
              <a:rPr lang="it-IT" smtClean="0"/>
              <a:t>04/12/2025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9BCA699-09BB-7C07-A90A-DB8BB47DA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6785B14-50A3-8F9B-D6A8-4B6B8932D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19AC9-E1C4-4B97-971C-40B9F8E9A36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9373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DBEC18-776B-E571-AC35-9362F29B3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E4A4AB3-81B5-49AC-8CD3-BBEB923BC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7940194-8C2C-BB80-106A-511E170460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875207D-F5AC-92F9-50E1-551A5B0825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1E743D9-2C46-A239-D735-00F86D5F10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AB2C435-C216-4166-EAE1-DD977351E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E3B15-8DBA-4C76-BC24-18F2F47A0891}" type="datetimeFigureOut">
              <a:rPr lang="it-IT" smtClean="0"/>
              <a:t>04/12/2025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C284355-BDCD-A847-B39C-98555B04B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AD8A652-CC95-8203-3A33-8BE192048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19AC9-E1C4-4B97-971C-40B9F8E9A36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8633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5E60F8-5F7B-BB28-11E2-21ADAF9FC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423739A-7292-1E75-82CA-717064417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E3B15-8DBA-4C76-BC24-18F2F47A0891}" type="datetimeFigureOut">
              <a:rPr lang="it-IT" smtClean="0"/>
              <a:t>04/12/2025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96D0B51-5453-4053-8EFD-76277E55A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CEE93D9-E779-8E45-7306-8EEC91EB0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19AC9-E1C4-4B97-971C-40B9F8E9A36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7253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61E0D58-F22E-FD7B-AA34-BB26F7DF9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E3B15-8DBA-4C76-BC24-18F2F47A0891}" type="datetimeFigureOut">
              <a:rPr lang="it-IT" smtClean="0"/>
              <a:t>04/12/2025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5CF1A29-6EF6-82A2-154E-B4B20B6E7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17FB681-C857-51E1-389E-B94C32CDE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19AC9-E1C4-4B97-971C-40B9F8E9A36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521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CC17DE-39F8-8385-0871-0DC3718BF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6434C9C-1E10-32B1-DC83-659A954FD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F8D78F4-075B-DF1C-8165-4C756BD52D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2C9016C-C7FC-A7D5-7B68-F1526221E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E3B15-8DBA-4C76-BC24-18F2F47A0891}" type="datetimeFigureOut">
              <a:rPr lang="it-IT" smtClean="0"/>
              <a:t>04/12/2025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143D98E-9348-3F6B-4199-FC559FC13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79137AB-00A4-A7AF-FF58-7CBC1F591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19AC9-E1C4-4B97-971C-40B9F8E9A36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932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F99C98-F570-EEB2-4BD1-0D1DC5D45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C744DEA-C54E-F136-D704-4D106747A1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A6DF9F6-E241-9E62-E09A-303A64B781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E3A5DEC-F9F3-E97A-414C-12948A667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E3B15-8DBA-4C76-BC24-18F2F47A0891}" type="datetimeFigureOut">
              <a:rPr lang="it-IT" smtClean="0"/>
              <a:t>04/12/2025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79769DE-FAE9-2125-C4EA-370FD2F12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6F7CE1E-DC7B-8616-CC7E-6CB695CFA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19AC9-E1C4-4B97-971C-40B9F8E9A36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0039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0267A7F-29A8-65CE-5EEE-0EC190628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157078C-16DF-40B8-537D-89A56E718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7FEB8CB-2B17-3F43-DE44-1B92003968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7E3B15-8DBA-4C76-BC24-18F2F47A0891}" type="datetimeFigureOut">
              <a:rPr lang="it-IT" smtClean="0"/>
              <a:t>04/12/2025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96F38D4-0DCC-E765-AD3F-B2114FC2EC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905F20-5188-F03A-5919-71D01C4192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419AC9-E1C4-4B97-971C-40B9F8E9A36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8506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9D74D8-B824-8933-51EE-C1C1F2FE63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4368" y="1528357"/>
            <a:ext cx="4225047" cy="1029410"/>
          </a:xfrm>
        </p:spPr>
        <p:txBody>
          <a:bodyPr/>
          <a:lstStyle/>
          <a:p>
            <a:r>
              <a:rPr lang="en-US" dirty="0" err="1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ReelLog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0A73B01-8471-151F-620F-8D347CEC7A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1950" y="3443002"/>
            <a:ext cx="6705599" cy="1655762"/>
          </a:xfrm>
        </p:spPr>
        <p:txBody>
          <a:bodyPr/>
          <a:lstStyle/>
          <a:p>
            <a:r>
              <a:rPr lang="en-US" dirty="0" err="1">
                <a:solidFill>
                  <a:srgbClr val="9C969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L'app</a:t>
            </a:r>
            <a:r>
              <a:rPr lang="en-US" dirty="0">
                <a:solidFill>
                  <a:srgbClr val="9C969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Android </a:t>
            </a:r>
            <a:r>
              <a:rPr lang="en-US" dirty="0" err="1">
                <a:solidFill>
                  <a:srgbClr val="9C969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definitiva</a:t>
            </a:r>
            <a:r>
              <a:rPr lang="en-US" dirty="0">
                <a:solidFill>
                  <a:srgbClr val="9C969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per </a:t>
            </a:r>
            <a:r>
              <a:rPr lang="en-US" dirty="0" err="1">
                <a:solidFill>
                  <a:srgbClr val="9C969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tracciare</a:t>
            </a:r>
            <a:r>
              <a:rPr lang="en-US" dirty="0">
                <a:solidFill>
                  <a:srgbClr val="9C969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film e </a:t>
            </a:r>
            <a:r>
              <a:rPr lang="en-US" dirty="0" err="1">
                <a:solidFill>
                  <a:srgbClr val="9C969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serie</a:t>
            </a:r>
            <a:r>
              <a:rPr lang="en-US" dirty="0">
                <a:solidFill>
                  <a:srgbClr val="9C969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TV, </a:t>
            </a:r>
            <a:r>
              <a:rPr lang="en-US" dirty="0" err="1">
                <a:solidFill>
                  <a:srgbClr val="9C969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scoprire</a:t>
            </a:r>
            <a:r>
              <a:rPr lang="en-US" dirty="0">
                <a:solidFill>
                  <a:srgbClr val="9C969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dirty="0" err="1">
                <a:solidFill>
                  <a:srgbClr val="9C969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nuovi</a:t>
            </a:r>
            <a:r>
              <a:rPr lang="en-US" dirty="0">
                <a:solidFill>
                  <a:srgbClr val="9C969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dirty="0" err="1">
                <a:solidFill>
                  <a:srgbClr val="9C969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contenuti</a:t>
            </a:r>
            <a:r>
              <a:rPr lang="en-US" dirty="0">
                <a:solidFill>
                  <a:srgbClr val="9C969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e </a:t>
            </a:r>
            <a:r>
              <a:rPr lang="en-US" dirty="0" err="1">
                <a:solidFill>
                  <a:srgbClr val="9C969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gestire</a:t>
            </a:r>
            <a:r>
              <a:rPr lang="en-US" dirty="0">
                <a:solidFill>
                  <a:srgbClr val="9C969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la </a:t>
            </a:r>
            <a:r>
              <a:rPr lang="en-US" dirty="0" err="1">
                <a:solidFill>
                  <a:srgbClr val="9C969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tua</a:t>
            </a:r>
            <a:r>
              <a:rPr lang="en-US" dirty="0">
                <a:solidFill>
                  <a:srgbClr val="9C969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dirty="0" err="1">
                <a:solidFill>
                  <a:srgbClr val="9C969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esperienza</a:t>
            </a:r>
            <a:r>
              <a:rPr lang="en-US" dirty="0">
                <a:solidFill>
                  <a:srgbClr val="9C969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di </a:t>
            </a:r>
            <a:r>
              <a:rPr lang="en-US" dirty="0" err="1">
                <a:solidFill>
                  <a:srgbClr val="9C969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visione</a:t>
            </a:r>
            <a:r>
              <a:rPr lang="en-US" dirty="0">
                <a:solidFill>
                  <a:srgbClr val="9C969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dirty="0" err="1">
                <a:solidFill>
                  <a:srgbClr val="9C969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personalizzata</a:t>
            </a:r>
            <a:endParaRPr lang="en-US" dirty="0"/>
          </a:p>
          <a:p>
            <a:endParaRPr lang="it-IT" dirty="0"/>
          </a:p>
        </p:txBody>
      </p:sp>
      <p:pic>
        <p:nvPicPr>
          <p:cNvPr id="5" name="Immagine 4" descr="Immagine che contiene simbolo, Carattere, Elementi grafici, logo&#10;&#10;Il contenuto generato dall'IA potrebbe non essere corretto.">
            <a:extLst>
              <a:ext uri="{FF2B5EF4-FFF2-40B4-BE49-F238E27FC236}">
                <a16:creationId xmlns:a16="http://schemas.microsoft.com/office/drawing/2014/main" id="{969C8EC1-65C8-FCB0-FBBF-ECE67609F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869" y="1443443"/>
            <a:ext cx="3971114" cy="397111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BAFDFC7-7C30-429B-ED90-8E18AF0C76E8}"/>
              </a:ext>
            </a:extLst>
          </p:cNvPr>
          <p:cNvSpPr txBox="1"/>
          <p:nvPr/>
        </p:nvSpPr>
        <p:spPr>
          <a:xfrm>
            <a:off x="194554" y="6274341"/>
            <a:ext cx="505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Creato da Francesco Clemente e Simone Pezzoni</a:t>
            </a:r>
          </a:p>
        </p:txBody>
      </p:sp>
    </p:spTree>
    <p:extLst>
      <p:ext uri="{BB962C8B-B14F-4D97-AF65-F5344CB8AC3E}">
        <p14:creationId xmlns:p14="http://schemas.microsoft.com/office/powerpoint/2010/main" val="2716355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B9CD7392-443D-2C7B-9D80-06868AB6AC1B}"/>
              </a:ext>
            </a:extLst>
          </p:cNvPr>
          <p:cNvSpPr/>
          <p:nvPr/>
        </p:nvSpPr>
        <p:spPr>
          <a:xfrm>
            <a:off x="176014" y="591701"/>
            <a:ext cx="5436751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Tecnologia e Sicurezza</a:t>
            </a:r>
            <a:endParaRPr lang="en-US" sz="4000" dirty="0"/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19CD84E6-C8AE-DE67-2900-5A32390C6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87" y="1704184"/>
            <a:ext cx="5320800" cy="658202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5AFF29FC-8DAE-D50C-0756-4230CFBD7E20}"/>
              </a:ext>
            </a:extLst>
          </p:cNvPr>
          <p:cNvSpPr/>
          <p:nvPr/>
        </p:nvSpPr>
        <p:spPr>
          <a:xfrm>
            <a:off x="380087" y="265850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9C9696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Android 13.0+</a:t>
            </a:r>
            <a:endParaRPr lang="en-US" sz="200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B5F0A6E2-E0D1-A43B-317B-37C5BD3B1550}"/>
              </a:ext>
            </a:extLst>
          </p:cNvPr>
          <p:cNvSpPr/>
          <p:nvPr/>
        </p:nvSpPr>
        <p:spPr>
          <a:xfrm>
            <a:off x="380087" y="3099753"/>
            <a:ext cx="523267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9C969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Compatibile con gli ultimi dispositivi e ottimizzato per schermi di ogni dimensione</a:t>
            </a:r>
            <a:endParaRPr lang="en-US" sz="1600" dirty="0"/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1009805B-4F80-2732-335E-E688B4C80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647" y="1704184"/>
            <a:ext cx="5320800" cy="658202"/>
          </a:xfrm>
          <a:prstGeom prst="rect">
            <a:avLst/>
          </a:prstGeom>
        </p:spPr>
      </p:pic>
      <p:sp>
        <p:nvSpPr>
          <p:cNvPr id="9" name="Text 3">
            <a:extLst>
              <a:ext uri="{FF2B5EF4-FFF2-40B4-BE49-F238E27FC236}">
                <a16:creationId xmlns:a16="http://schemas.microsoft.com/office/drawing/2014/main" id="{6F770D9C-0C1F-8989-FB89-40C8B23D8AE7}"/>
              </a:ext>
            </a:extLst>
          </p:cNvPr>
          <p:cNvSpPr/>
          <p:nvPr/>
        </p:nvSpPr>
        <p:spPr>
          <a:xfrm>
            <a:off x="6572647" y="265850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9C9696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Prestazioni Elevate</a:t>
            </a:r>
            <a:endParaRPr lang="en-US" sz="2000" dirty="0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75E49BDC-B344-BF4F-1234-2D834AD57FF3}"/>
              </a:ext>
            </a:extLst>
          </p:cNvPr>
          <p:cNvSpPr/>
          <p:nvPr/>
        </p:nvSpPr>
        <p:spPr>
          <a:xfrm>
            <a:off x="6572647" y="3099752"/>
            <a:ext cx="5320800" cy="653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9C969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Home Page caricata in meno di 2 secondi nel 90% dei casi</a:t>
            </a:r>
            <a:endParaRPr lang="en-US" sz="1600" dirty="0"/>
          </a:p>
        </p:txBody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99FD6DEB-B1B5-9110-9815-9F6AF045C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087" y="3957241"/>
            <a:ext cx="5320800" cy="658202"/>
          </a:xfrm>
          <a:prstGeom prst="rect">
            <a:avLst/>
          </a:prstGeom>
        </p:spPr>
      </p:pic>
      <p:sp>
        <p:nvSpPr>
          <p:cNvPr id="12" name="Text 5">
            <a:extLst>
              <a:ext uri="{FF2B5EF4-FFF2-40B4-BE49-F238E27FC236}">
                <a16:creationId xmlns:a16="http://schemas.microsoft.com/office/drawing/2014/main" id="{F574ED43-0AD2-7462-EF4F-889E84306AC5}"/>
              </a:ext>
            </a:extLst>
          </p:cNvPr>
          <p:cNvSpPr/>
          <p:nvPr/>
        </p:nvSpPr>
        <p:spPr>
          <a:xfrm>
            <a:off x="380087" y="497784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9C9696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Sicurezza Garantita</a:t>
            </a:r>
            <a:endParaRPr lang="en-US" sz="2000" dirty="0"/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2A462C62-2A63-A4BD-717C-248001D60D84}"/>
              </a:ext>
            </a:extLst>
          </p:cNvPr>
          <p:cNvSpPr/>
          <p:nvPr/>
        </p:nvSpPr>
        <p:spPr>
          <a:xfrm>
            <a:off x="380087" y="5419090"/>
            <a:ext cx="523267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9C969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Nessun </a:t>
            </a:r>
            <a:r>
              <a:rPr lang="en-US" sz="1600" dirty="0" err="1">
                <a:solidFill>
                  <a:srgbClr val="9C969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dato</a:t>
            </a:r>
            <a:r>
              <a:rPr lang="en-US" sz="1600" dirty="0">
                <a:solidFill>
                  <a:srgbClr val="9C969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9C969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sensibile</a:t>
            </a:r>
            <a:r>
              <a:rPr lang="en-US" sz="1600" dirty="0">
                <a:solidFill>
                  <a:srgbClr val="9C969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9C969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dell’utente</a:t>
            </a:r>
            <a:r>
              <a:rPr lang="en-US" sz="1600" dirty="0">
                <a:solidFill>
                  <a:srgbClr val="9C969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9C969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viene</a:t>
            </a:r>
            <a:r>
              <a:rPr lang="en-US" sz="1600" dirty="0">
                <a:solidFill>
                  <a:srgbClr val="9C969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9C969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salvato</a:t>
            </a:r>
            <a:r>
              <a:rPr lang="en-US" sz="1600" dirty="0">
                <a:solidFill>
                  <a:srgbClr val="9C969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9C969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sul</a:t>
            </a:r>
            <a:r>
              <a:rPr lang="en-US" sz="1600" dirty="0">
                <a:solidFill>
                  <a:srgbClr val="9C969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sz="1600" dirty="0" err="1">
                <a:solidFill>
                  <a:srgbClr val="9C969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dispositivo</a:t>
            </a:r>
            <a:endParaRPr lang="en-US" sz="1600" dirty="0"/>
          </a:p>
        </p:txBody>
      </p:sp>
      <p:pic>
        <p:nvPicPr>
          <p:cNvPr id="14" name="Image 3" descr="preencoded.png">
            <a:extLst>
              <a:ext uri="{FF2B5EF4-FFF2-40B4-BE49-F238E27FC236}">
                <a16:creationId xmlns:a16="http://schemas.microsoft.com/office/drawing/2014/main" id="{27FF3278-1724-A9B3-541E-90A6F54B56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647" y="3957241"/>
            <a:ext cx="5320800" cy="658202"/>
          </a:xfrm>
          <a:prstGeom prst="rect">
            <a:avLst/>
          </a:prstGeom>
        </p:spPr>
      </p:pic>
      <p:sp>
        <p:nvSpPr>
          <p:cNvPr id="15" name="Text 7">
            <a:extLst>
              <a:ext uri="{FF2B5EF4-FFF2-40B4-BE49-F238E27FC236}">
                <a16:creationId xmlns:a16="http://schemas.microsoft.com/office/drawing/2014/main" id="{37D25AAE-4C54-971E-F1D9-1AA1F816A8AA}"/>
              </a:ext>
            </a:extLst>
          </p:cNvPr>
          <p:cNvSpPr/>
          <p:nvPr/>
        </p:nvSpPr>
        <p:spPr>
          <a:xfrm>
            <a:off x="6572647" y="497784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9C9696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API TMDb</a:t>
            </a:r>
            <a:endParaRPr lang="en-US" sz="2000" dirty="0"/>
          </a:p>
        </p:txBody>
      </p:sp>
      <p:sp>
        <p:nvSpPr>
          <p:cNvPr id="16" name="Text 8">
            <a:extLst>
              <a:ext uri="{FF2B5EF4-FFF2-40B4-BE49-F238E27FC236}">
                <a16:creationId xmlns:a16="http://schemas.microsoft.com/office/drawing/2014/main" id="{B7FD634F-EB28-AB80-C7E8-FF46D1B96414}"/>
              </a:ext>
            </a:extLst>
          </p:cNvPr>
          <p:cNvSpPr/>
          <p:nvPr/>
        </p:nvSpPr>
        <p:spPr>
          <a:xfrm>
            <a:off x="6572647" y="5419090"/>
            <a:ext cx="5320800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9C969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Integrazione completa con The Movie Database per informazioni sempre aggiornate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29602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Segnaposto contenuto 2">
            <a:extLst>
              <a:ext uri="{FF2B5EF4-FFF2-40B4-BE49-F238E27FC236}">
                <a16:creationId xmlns:a16="http://schemas.microsoft.com/office/drawing/2014/main" id="{459A05AE-42C0-2D18-B34E-E338467AB7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007762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itolo 1">
            <a:extLst>
              <a:ext uri="{FF2B5EF4-FFF2-40B4-BE49-F238E27FC236}">
                <a16:creationId xmlns:a16="http://schemas.microsoft.com/office/drawing/2014/main" id="{F7360C20-2B5E-91A4-70E2-D704DC857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Chiamate API</a:t>
            </a:r>
          </a:p>
        </p:txBody>
      </p:sp>
    </p:spTree>
    <p:extLst>
      <p:ext uri="{BB962C8B-B14F-4D97-AF65-F5344CB8AC3E}">
        <p14:creationId xmlns:p14="http://schemas.microsoft.com/office/powerpoint/2010/main" val="4224766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7D59DDA-5FC6-6AB0-9E14-890AA0054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82714"/>
            <a:ext cx="10515600" cy="10925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6000" dirty="0">
                <a:solidFill>
                  <a:schemeClr val="bg1"/>
                </a:solidFill>
              </a:rPr>
              <a:t>Grazie per la vostra attenzione</a:t>
            </a:r>
          </a:p>
        </p:txBody>
      </p:sp>
    </p:spTree>
    <p:extLst>
      <p:ext uri="{BB962C8B-B14F-4D97-AF65-F5344CB8AC3E}">
        <p14:creationId xmlns:p14="http://schemas.microsoft.com/office/powerpoint/2010/main" val="130532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4A1936-0C8A-7F69-8F83-C397AF4B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4346" y="7513"/>
            <a:ext cx="7831238" cy="1325563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Cosa Rende </a:t>
            </a:r>
            <a:r>
              <a:rPr lang="en-US" dirty="0" err="1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ReelLog</a:t>
            </a:r>
            <a:r>
              <a:rPr lang="en-US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Speciale</a:t>
            </a:r>
            <a:endParaRPr lang="it-IT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C221E9A8-B4A5-5CF3-13CF-27EAA70238D6}"/>
              </a:ext>
            </a:extLst>
          </p:cNvPr>
          <p:cNvSpPr/>
          <p:nvPr/>
        </p:nvSpPr>
        <p:spPr>
          <a:xfrm>
            <a:off x="3449083" y="1214559"/>
            <a:ext cx="8047673" cy="1544002"/>
          </a:xfrm>
          <a:prstGeom prst="roundRect">
            <a:avLst>
              <a:gd name="adj" fmla="val 4261"/>
            </a:avLst>
          </a:prstGeom>
          <a:solidFill>
            <a:srgbClr val="3D3D3D"/>
          </a:solidFill>
          <a:ln w="7620">
            <a:solidFill>
              <a:srgbClr val="565656"/>
            </a:solidFill>
            <a:prstDash val="solid"/>
          </a:ln>
        </p:spPr>
        <p:txBody>
          <a:bodyPr/>
          <a:lstStyle/>
          <a:p>
            <a:pPr>
              <a:lnSpc>
                <a:spcPts val="1900"/>
              </a:lnSpc>
            </a:pPr>
            <a:endParaRPr lang="en-US" dirty="0"/>
          </a:p>
        </p:txBody>
      </p:sp>
      <p:sp>
        <p:nvSpPr>
          <p:cNvPr id="5" name="Shape 6">
            <a:extLst>
              <a:ext uri="{FF2B5EF4-FFF2-40B4-BE49-F238E27FC236}">
                <a16:creationId xmlns:a16="http://schemas.microsoft.com/office/drawing/2014/main" id="{4C8DB715-A2F9-17E1-C0AB-9EE564C35FFA}"/>
              </a:ext>
            </a:extLst>
          </p:cNvPr>
          <p:cNvSpPr/>
          <p:nvPr/>
        </p:nvSpPr>
        <p:spPr>
          <a:xfrm>
            <a:off x="3685986" y="1381814"/>
            <a:ext cx="469821" cy="469821"/>
          </a:xfrm>
          <a:prstGeom prst="roundRect">
            <a:avLst>
              <a:gd name="adj" fmla="val 19460785"/>
            </a:avLst>
          </a:prstGeom>
          <a:solidFill>
            <a:srgbClr val="FFF647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6" name="Image 2" descr="preencoded.png">
            <a:extLst>
              <a:ext uri="{FF2B5EF4-FFF2-40B4-BE49-F238E27FC236}">
                <a16:creationId xmlns:a16="http://schemas.microsoft.com/office/drawing/2014/main" id="{B720BAC2-AB3E-AE2A-D26E-F7EF13D0C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5228" y="1511056"/>
            <a:ext cx="211336" cy="21133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B676EC7-BBD0-6DEF-DFEE-3B0D74DD6491}"/>
              </a:ext>
            </a:extLst>
          </p:cNvPr>
          <p:cNvSpPr txBox="1"/>
          <p:nvPr/>
        </p:nvSpPr>
        <p:spPr>
          <a:xfrm>
            <a:off x="3557300" y="189054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Liste</a:t>
            </a:r>
            <a:r>
              <a:rPr lang="en-US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Illimitate</a:t>
            </a:r>
            <a:endParaRPr lang="en-US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79575B3-D4E3-AA2B-4E5E-F2D96295E397}"/>
              </a:ext>
            </a:extLst>
          </p:cNvPr>
          <p:cNvSpPr txBox="1"/>
          <p:nvPr/>
        </p:nvSpPr>
        <p:spPr>
          <a:xfrm>
            <a:off x="3563174" y="2277798"/>
            <a:ext cx="793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Crea tutte le </a:t>
            </a:r>
            <a:r>
              <a:rPr lang="en-US" dirty="0" err="1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liste</a:t>
            </a:r>
            <a:r>
              <a:rPr lang="en-US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che</a:t>
            </a:r>
            <a:r>
              <a:rPr lang="en-US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vuoi</a:t>
            </a:r>
            <a:r>
              <a:rPr lang="en-US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: "Da </a:t>
            </a:r>
            <a:r>
              <a:rPr lang="en-US" dirty="0" err="1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vedere</a:t>
            </a:r>
            <a:r>
              <a:rPr lang="en-US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", "</a:t>
            </a:r>
            <a:r>
              <a:rPr lang="en-US" dirty="0" err="1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Preferiti</a:t>
            </a:r>
            <a:r>
              <a:rPr lang="en-US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", "Con amici" e molto </a:t>
            </a:r>
            <a:r>
              <a:rPr lang="en-US" dirty="0" err="1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altro</a:t>
            </a:r>
            <a:endParaRPr lang="en-US" dirty="0"/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137FB1E0-CC27-6FE8-2716-14FE15F12632}"/>
              </a:ext>
            </a:extLst>
          </p:cNvPr>
          <p:cNvSpPr/>
          <p:nvPr/>
        </p:nvSpPr>
        <p:spPr>
          <a:xfrm>
            <a:off x="3449083" y="3105460"/>
            <a:ext cx="8047673" cy="1544002"/>
          </a:xfrm>
          <a:prstGeom prst="roundRect">
            <a:avLst>
              <a:gd name="adj" fmla="val 4261"/>
            </a:avLst>
          </a:prstGeom>
          <a:solidFill>
            <a:srgbClr val="3D3D3D"/>
          </a:solidFill>
          <a:ln w="7620">
            <a:solidFill>
              <a:srgbClr val="565656"/>
            </a:solidFill>
            <a:prstDash val="solid"/>
          </a:ln>
        </p:spPr>
        <p:txBody>
          <a:bodyPr/>
          <a:lstStyle/>
          <a:p>
            <a:pPr>
              <a:lnSpc>
                <a:spcPts val="1900"/>
              </a:lnSpc>
            </a:pPr>
            <a:endParaRPr lang="en-US" dirty="0"/>
          </a:p>
        </p:txBody>
      </p:sp>
      <p:sp>
        <p:nvSpPr>
          <p:cNvPr id="10" name="Shape 6">
            <a:extLst>
              <a:ext uri="{FF2B5EF4-FFF2-40B4-BE49-F238E27FC236}">
                <a16:creationId xmlns:a16="http://schemas.microsoft.com/office/drawing/2014/main" id="{42DF7CFD-F2D1-4A20-E051-67B5B7D62557}"/>
              </a:ext>
            </a:extLst>
          </p:cNvPr>
          <p:cNvSpPr/>
          <p:nvPr/>
        </p:nvSpPr>
        <p:spPr>
          <a:xfrm>
            <a:off x="3685986" y="3272715"/>
            <a:ext cx="469821" cy="469821"/>
          </a:xfrm>
          <a:prstGeom prst="roundRect">
            <a:avLst>
              <a:gd name="adj" fmla="val 19460785"/>
            </a:avLst>
          </a:prstGeom>
          <a:solidFill>
            <a:srgbClr val="FFF647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D1963C8-244F-C1C1-191B-F6BA0BC2EFF7}"/>
              </a:ext>
            </a:extLst>
          </p:cNvPr>
          <p:cNvSpPr txBox="1"/>
          <p:nvPr/>
        </p:nvSpPr>
        <p:spPr>
          <a:xfrm>
            <a:off x="3557300" y="3800903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FF"/>
                </a:solidFill>
                <a:latin typeface="Instrument Sans Semi Bold" pitchFamily="34" charset="0"/>
              </a:rPr>
              <a:t>Profilo</a:t>
            </a:r>
            <a:endParaRPr lang="en-US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FFCF6AC-A7A3-C9A7-B6E3-63EF0D15ACD8}"/>
              </a:ext>
            </a:extLst>
          </p:cNvPr>
          <p:cNvSpPr txBox="1"/>
          <p:nvPr/>
        </p:nvSpPr>
        <p:spPr>
          <a:xfrm>
            <a:off x="3563174" y="4168699"/>
            <a:ext cx="770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  <a:latin typeface="Instrument Sans" panose="020B0604020202020204" charset="0"/>
              </a:rPr>
              <a:t>Libertà Totale: crea il tuo account e sposta i dati ovunque, senza limiti.</a:t>
            </a:r>
            <a:endParaRPr lang="en-US" dirty="0"/>
          </a:p>
        </p:txBody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50379C33-D3E8-1E7A-20B3-57426F7B50FC}"/>
              </a:ext>
            </a:extLst>
          </p:cNvPr>
          <p:cNvSpPr/>
          <p:nvPr/>
        </p:nvSpPr>
        <p:spPr>
          <a:xfrm>
            <a:off x="3449083" y="4996361"/>
            <a:ext cx="8047673" cy="1544002"/>
          </a:xfrm>
          <a:prstGeom prst="roundRect">
            <a:avLst>
              <a:gd name="adj" fmla="val 4261"/>
            </a:avLst>
          </a:prstGeom>
          <a:solidFill>
            <a:srgbClr val="3D3D3D"/>
          </a:solidFill>
          <a:ln w="7620">
            <a:solidFill>
              <a:srgbClr val="565656"/>
            </a:solidFill>
            <a:prstDash val="solid"/>
          </a:ln>
        </p:spPr>
        <p:txBody>
          <a:bodyPr/>
          <a:lstStyle/>
          <a:p>
            <a:pPr>
              <a:lnSpc>
                <a:spcPts val="1900"/>
              </a:lnSpc>
            </a:pPr>
            <a:endParaRPr lang="en-US" dirty="0"/>
          </a:p>
        </p:txBody>
      </p:sp>
      <p:sp>
        <p:nvSpPr>
          <p:cNvPr id="15" name="Shape 6">
            <a:extLst>
              <a:ext uri="{FF2B5EF4-FFF2-40B4-BE49-F238E27FC236}">
                <a16:creationId xmlns:a16="http://schemas.microsoft.com/office/drawing/2014/main" id="{39CE1F00-4B1E-0807-7B5D-ADD293111514}"/>
              </a:ext>
            </a:extLst>
          </p:cNvPr>
          <p:cNvSpPr/>
          <p:nvPr/>
        </p:nvSpPr>
        <p:spPr>
          <a:xfrm>
            <a:off x="3737158" y="5163616"/>
            <a:ext cx="469821" cy="469821"/>
          </a:xfrm>
          <a:prstGeom prst="roundRect">
            <a:avLst>
              <a:gd name="adj" fmla="val 19460785"/>
            </a:avLst>
          </a:prstGeom>
          <a:solidFill>
            <a:srgbClr val="FFF647"/>
          </a:solidFill>
          <a:ln/>
        </p:spPr>
        <p:txBody>
          <a:bodyPr/>
          <a:lstStyle/>
          <a:p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4F0EC47-2EBA-A51C-8E99-C58ECB91B46A}"/>
              </a:ext>
            </a:extLst>
          </p:cNvPr>
          <p:cNvSpPr txBox="1"/>
          <p:nvPr/>
        </p:nvSpPr>
        <p:spPr>
          <a:xfrm>
            <a:off x="3608472" y="5672348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Home Sempre </a:t>
            </a:r>
            <a:r>
              <a:rPr lang="en-US" dirty="0" err="1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Aggiornata</a:t>
            </a:r>
            <a:endParaRPr lang="en-US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20BED6F-73D0-2409-7BD0-8EBF28B8D211}"/>
              </a:ext>
            </a:extLst>
          </p:cNvPr>
          <p:cNvSpPr txBox="1"/>
          <p:nvPr/>
        </p:nvSpPr>
        <p:spPr>
          <a:xfrm>
            <a:off x="3608472" y="6050987"/>
            <a:ext cx="850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  <a:latin typeface="Instrument Sans" panose="020B0604020202020204" charset="0"/>
                <a:ea typeface="Instrument Sans" pitchFamily="34" charset="-122"/>
                <a:cs typeface="Instrument Sans" pitchFamily="34" charset="-120"/>
              </a:rPr>
              <a:t>Il meglio di oggi, le uscite di domani: le tue liste sempre in tendenza.</a:t>
            </a:r>
            <a:endParaRPr lang="en-US" dirty="0">
              <a:solidFill>
                <a:schemeClr val="bg2"/>
              </a:solidFill>
              <a:latin typeface="Instrument Sans" panose="020B0604020202020204" charset="0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7A4A771-F8B3-4A55-1FFE-963F28FB8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159" y="3276504"/>
            <a:ext cx="855473" cy="487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B2D7972-C233-6233-FF47-32DBC8E97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157" y="5144061"/>
            <a:ext cx="469822" cy="46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FEFC49A1-FA91-359D-CE3A-CF413FDAFF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1120"/>
            <a:ext cx="3165579" cy="671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15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0BF45FB4-4F88-8F3C-6F36-E5D11477C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00" y="1123527"/>
            <a:ext cx="2095183" cy="460480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426825B9-F600-389B-8A8F-CB0D8B055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687" y="1123527"/>
            <a:ext cx="2118208" cy="460480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ED302B3B-5FBB-B6DB-2F19-8F0E26A21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270" y="1123527"/>
            <a:ext cx="2141231" cy="460480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D700526D-61ED-6ADE-BFD6-00F9FE616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8694" y="1123527"/>
            <a:ext cx="2164255" cy="460480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E5FC9F0-F4D0-AA90-52A6-D0AC00A37657}"/>
              </a:ext>
            </a:extLst>
          </p:cNvPr>
          <p:cNvSpPr txBox="1"/>
          <p:nvPr/>
        </p:nvSpPr>
        <p:spPr>
          <a:xfrm>
            <a:off x="5092326" y="284480"/>
            <a:ext cx="19605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 err="1">
                <a:solidFill>
                  <a:schemeClr val="bg1"/>
                </a:solidFill>
              </a:rPr>
              <a:t>wireframe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476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E6F28F71-7EC6-EF3C-B014-DFF1CDEA8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326" y="1123528"/>
            <a:ext cx="2187280" cy="460480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magine 18">
            <a:extLst>
              <a:ext uri="{FF2B5EF4-FFF2-40B4-BE49-F238E27FC236}">
                <a16:creationId xmlns:a16="http://schemas.microsoft.com/office/drawing/2014/main" id="{11B46F96-17CF-39F1-BBC3-E18DF51D7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3057" y="1143758"/>
            <a:ext cx="2164255" cy="4604800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5D5130B-66D5-05FA-8106-C8E044A6FBE6}"/>
              </a:ext>
            </a:extLst>
          </p:cNvPr>
          <p:cNvSpPr txBox="1"/>
          <p:nvPr/>
        </p:nvSpPr>
        <p:spPr>
          <a:xfrm>
            <a:off x="5092326" y="284480"/>
            <a:ext cx="19605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 err="1">
                <a:solidFill>
                  <a:schemeClr val="bg1"/>
                </a:solidFill>
              </a:rPr>
              <a:t>wireframe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E8ED403C-31BE-D430-9E76-28D728747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88" y="1064575"/>
            <a:ext cx="2238687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208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8D8272F3-DC14-F8D1-AE30-ACDD4383D44A}"/>
              </a:ext>
            </a:extLst>
          </p:cNvPr>
          <p:cNvSpPr txBox="1"/>
          <p:nvPr/>
        </p:nvSpPr>
        <p:spPr>
          <a:xfrm>
            <a:off x="4754222" y="2844225"/>
            <a:ext cx="2683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</a:rPr>
              <a:t>User Interface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265B880E-D012-2055-C155-4874AD272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33" y="71120"/>
            <a:ext cx="3165579" cy="671576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40ABC078-F8D7-A3EC-3374-5ADECDABF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877" y="71120"/>
            <a:ext cx="3165579" cy="671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25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3B7B432-23B1-04BB-A35F-EC197C260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0486" y="72369"/>
            <a:ext cx="3164400" cy="671325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9878410-A646-2EB6-4A46-5CEEDE40E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14" y="68028"/>
            <a:ext cx="3166446" cy="671760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D2FC696-5308-AF8D-8E0F-E766296F02FB}"/>
              </a:ext>
            </a:extLst>
          </p:cNvPr>
          <p:cNvSpPr txBox="1"/>
          <p:nvPr/>
        </p:nvSpPr>
        <p:spPr>
          <a:xfrm>
            <a:off x="4754222" y="2844225"/>
            <a:ext cx="2683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</a:rPr>
              <a:t>User Interface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953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49887C2-92C3-8939-77A9-5FC5FF028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07" y="70200"/>
            <a:ext cx="3166446" cy="67176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801E890-4529-312F-0333-8135009F8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3147" y="70200"/>
            <a:ext cx="3166446" cy="67176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7704D2-8ACF-59C6-9197-1264994E83AF}"/>
              </a:ext>
            </a:extLst>
          </p:cNvPr>
          <p:cNvSpPr txBox="1"/>
          <p:nvPr/>
        </p:nvSpPr>
        <p:spPr>
          <a:xfrm>
            <a:off x="4754222" y="2844225"/>
            <a:ext cx="2683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</a:rPr>
              <a:t>User Interface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08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D735EB6-4EB0-EFBD-3F05-E64AA4C7BE80}"/>
              </a:ext>
            </a:extLst>
          </p:cNvPr>
          <p:cNvSpPr txBox="1"/>
          <p:nvPr/>
        </p:nvSpPr>
        <p:spPr>
          <a:xfrm>
            <a:off x="4371425" y="2890391"/>
            <a:ext cx="34491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200" dirty="0">
                <a:solidFill>
                  <a:schemeClr val="bg1"/>
                </a:solidFill>
              </a:rPr>
              <a:t>User Interface</a:t>
            </a:r>
            <a:br>
              <a:rPr lang="it-IT" sz="3200" dirty="0">
                <a:solidFill>
                  <a:schemeClr val="bg1"/>
                </a:solidFill>
              </a:rPr>
            </a:br>
            <a:r>
              <a:rPr lang="it-IT" sz="3200" dirty="0">
                <a:solidFill>
                  <a:schemeClr val="bg1"/>
                </a:solidFill>
              </a:rPr>
              <a:t>(da implementare)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7D18A8B-E0BF-BB64-E8AF-D032EF071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07" y="70200"/>
            <a:ext cx="3166446" cy="6717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09AAEF6-2C76-310E-36C5-49077425F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747" y="70200"/>
            <a:ext cx="3166446" cy="67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31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759EEDA7-9B5F-6332-9CF9-E3820184E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264" y="70200"/>
            <a:ext cx="3166446" cy="67176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B4D82BA-0F57-E18A-8289-24FE3C7C5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290" y="70200"/>
            <a:ext cx="3166446" cy="67176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E0C4713-8A98-7AC8-1EEA-DDBAEE6086A7}"/>
              </a:ext>
            </a:extLst>
          </p:cNvPr>
          <p:cNvSpPr txBox="1"/>
          <p:nvPr/>
        </p:nvSpPr>
        <p:spPr>
          <a:xfrm>
            <a:off x="4371425" y="2890391"/>
            <a:ext cx="34491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200" dirty="0">
                <a:solidFill>
                  <a:schemeClr val="bg1"/>
                </a:solidFill>
              </a:rPr>
              <a:t>User Interface</a:t>
            </a:r>
            <a:br>
              <a:rPr lang="it-IT" sz="3200" dirty="0">
                <a:solidFill>
                  <a:schemeClr val="bg1"/>
                </a:solidFill>
              </a:rPr>
            </a:br>
            <a:r>
              <a:rPr lang="it-IT" sz="3200" dirty="0">
                <a:solidFill>
                  <a:schemeClr val="bg1"/>
                </a:solidFill>
              </a:rPr>
              <a:t>(da implementare)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5062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224</Words>
  <Application>Microsoft Office PowerPoint</Application>
  <PresentationFormat>Widescreen</PresentationFormat>
  <Paragraphs>37</Paragraphs>
  <Slides>12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Instrument Sans</vt:lpstr>
      <vt:lpstr>Instrument Sans Semi Bold</vt:lpstr>
      <vt:lpstr>Tema di Office</vt:lpstr>
      <vt:lpstr>ReelLog</vt:lpstr>
      <vt:lpstr>Cosa Rende ReelLog Speciale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Chiamate API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Simone Pezzoni</dc:creator>
  <cp:lastModifiedBy>Simone Pezzoni</cp:lastModifiedBy>
  <cp:revision>1</cp:revision>
  <dcterms:created xsi:type="dcterms:W3CDTF">2025-12-02T14:01:04Z</dcterms:created>
  <dcterms:modified xsi:type="dcterms:W3CDTF">2025-12-04T10:32:40Z</dcterms:modified>
</cp:coreProperties>
</file>